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6" r:id="rId2"/>
    <p:sldId id="258" r:id="rId3"/>
    <p:sldId id="365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9C10-BAAD-4CD4-A42A-B698EBC8BC4E}" type="datetimeFigureOut">
              <a:rPr lang="da-DK" smtClean="0"/>
              <a:t>25-01-2019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70EF-522B-46E7-9FD7-E9ACDA39C7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74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26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vand, udendørs, himmel, båd&#10;&#10;&#10;&#10;Automatisk oprettet beskrivelse">
            <a:extLst>
              <a:ext uri="{FF2B5EF4-FFF2-40B4-BE49-F238E27FC236}">
                <a16:creationId xmlns:a16="http://schemas.microsoft.com/office/drawing/2014/main" id="{3EC52152-8405-49B0-A43F-6F79ED28E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26" t="20889" r="8180" b="-1765"/>
          <a:stretch/>
        </p:blipFill>
        <p:spPr>
          <a:xfrm>
            <a:off x="-174645" y="-1870364"/>
            <a:ext cx="12541288" cy="7334251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F7F0A0-EA74-4ABF-B123-0D7583B1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4BA0C0A-8DCE-46A2-BC20-D07741E117B4}"/>
              </a:ext>
            </a:extLst>
          </p:cNvPr>
          <p:cNvSpPr txBox="1">
            <a:spLocks/>
          </p:cNvSpPr>
          <p:nvPr userDrawn="1"/>
        </p:nvSpPr>
        <p:spPr>
          <a:xfrm>
            <a:off x="1523999" y="20954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08213EB-9ED1-4A1D-9D22-683FC9866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462952"/>
            <a:ext cx="3215190" cy="12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7C820-56B6-4416-A399-1BE5A279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C09C95-C12A-4757-9EF3-718D483D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1213F6-F42A-4EAA-A096-6D2AE79EDE68}" type="datetimeFigureOut">
              <a:rPr lang="da-DK" smtClean="0"/>
              <a:t>25-01-2019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355A1D-9F93-4A99-B291-10BB0E8D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644862-FAE7-46A2-B05E-B2389565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2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180700" y="1747400"/>
            <a:ext cx="6369600" cy="4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467" b="1"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467" b="1"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467" b="1"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467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88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90769-2786-4D4D-944C-6C22DF7F5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C987-CCD8-44ED-8213-2A807C88DF2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827B1B5F-5913-4BB9-A582-BD54210C3EB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37C987-CCD8-44ED-8213-2A807C88DF22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6C8297A-533B-4821-B9C9-2C3D20FA4322}"/>
              </a:ext>
            </a:extLst>
          </p:cNvPr>
          <p:cNvSpPr txBox="1">
            <a:spLocks/>
          </p:cNvSpPr>
          <p:nvPr userDrawn="1"/>
        </p:nvSpPr>
        <p:spPr>
          <a:xfrm>
            <a:off x="1523999" y="20954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C9339D6-9982-4C95-8902-D75044652D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10" y="5389185"/>
            <a:ext cx="3215190" cy="12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40E1E17-AFAD-4637-9658-90B5A645AEA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574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7200" b="1" dirty="0">
                <a:solidFill>
                  <a:schemeClr val="bg1"/>
                </a:solidFill>
              </a:rPr>
              <a:t>Title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>
                <a:solidFill>
                  <a:schemeClr val="bg1"/>
                </a:solidFill>
              </a:rPr>
              <a:t>Date </a:t>
            </a:r>
          </a:p>
        </p:txBody>
      </p:sp>
      <p:sp>
        <p:nvSpPr>
          <p:cNvPr id="3" name="Pladsholder til indhold 1">
            <a:extLst>
              <a:ext uri="{FF2B5EF4-FFF2-40B4-BE49-F238E27FC236}">
                <a16:creationId xmlns:a16="http://schemas.microsoft.com/office/drawing/2014/main" id="{55E92FD5-F5B9-449B-B1E0-37FBA9AC5CBA}"/>
              </a:ext>
            </a:extLst>
          </p:cNvPr>
          <p:cNvSpPr txBox="1">
            <a:spLocks/>
          </p:cNvSpPr>
          <p:nvPr/>
        </p:nvSpPr>
        <p:spPr>
          <a:xfrm>
            <a:off x="573281" y="5879507"/>
            <a:ext cx="3255235" cy="815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err="1"/>
              <a:t>Insert</a:t>
            </a:r>
            <a:r>
              <a:rPr lang="da-DK" b="1" dirty="0"/>
              <a:t> Logo</a:t>
            </a:r>
            <a:r>
              <a:rPr lang="da-DK" sz="1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73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A3BBF65-247B-4699-BA61-89B99802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Content</a:t>
            </a:r>
          </a:p>
          <a:p>
            <a:endParaRPr lang="da-DK" sz="1600" b="1" dirty="0"/>
          </a:p>
        </p:txBody>
      </p:sp>
    </p:spTree>
    <p:extLst>
      <p:ext uri="{BB962C8B-B14F-4D97-AF65-F5344CB8AC3E}">
        <p14:creationId xmlns:p14="http://schemas.microsoft.com/office/powerpoint/2010/main" val="174561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3180699" y="1747400"/>
            <a:ext cx="7620652" cy="43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da-DK" sz="3200" b="0" dirty="0"/>
              <a:t>Vi er lykkedes med at samle industrien og har nu sikret finansieringen. Vi er meget bevidste om det ansvar og den opgave, vi har fået. Nu skal vi eksekvere sammen med virksomhederne. </a:t>
            </a:r>
          </a:p>
          <a:p>
            <a:pPr marL="0" indent="0">
              <a:buNone/>
            </a:pPr>
            <a:r>
              <a:rPr lang="da-DK" sz="1600" b="0" dirty="0"/>
              <a:t>Glenda </a:t>
            </a:r>
            <a:r>
              <a:rPr lang="da-DK" sz="1600" b="0" dirty="0" err="1"/>
              <a:t>Napier</a:t>
            </a:r>
            <a:br>
              <a:rPr lang="da-DK" sz="1600" b="0" dirty="0"/>
            </a:br>
            <a:r>
              <a:rPr lang="da-DK" sz="1600" b="0" dirty="0"/>
              <a:t>CEO i Energy innovation Cluster</a:t>
            </a:r>
            <a:endParaRPr lang="en" sz="1600" dirty="0"/>
          </a:p>
        </p:txBody>
      </p:sp>
      <p:pic>
        <p:nvPicPr>
          <p:cNvPr id="3" name="Billede 2" descr="Et billede, der indeholder vand, udendørs, himmel, båd&#10;&#10;&#10;&#10;Automatisk oprettet beskrivelse">
            <a:extLst>
              <a:ext uri="{FF2B5EF4-FFF2-40B4-BE49-F238E27FC236}">
                <a16:creationId xmlns:a16="http://schemas.microsoft.com/office/drawing/2014/main" id="{F552C560-DF1C-0B4D-8AD1-003E40C84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6" t="20889" r="8180" b="-1765"/>
          <a:stretch/>
        </p:blipFill>
        <p:spPr>
          <a:xfrm>
            <a:off x="-174644" y="-2095651"/>
            <a:ext cx="12541288" cy="7334251"/>
          </a:xfrm>
          <a:prstGeom prst="rect">
            <a:avLst/>
          </a:prstGeom>
        </p:spPr>
      </p:pic>
      <p:sp>
        <p:nvSpPr>
          <p:cNvPr id="8" name="Google Shape;239;p22">
            <a:extLst>
              <a:ext uri="{FF2B5EF4-FFF2-40B4-BE49-F238E27FC236}">
                <a16:creationId xmlns:a16="http://schemas.microsoft.com/office/drawing/2014/main" id="{CE54E861-CB7C-6743-8CFA-3B06BFD46382}"/>
              </a:ext>
            </a:extLst>
          </p:cNvPr>
          <p:cNvSpPr txBox="1">
            <a:spLocks/>
          </p:cNvSpPr>
          <p:nvPr/>
        </p:nvSpPr>
        <p:spPr>
          <a:xfrm>
            <a:off x="657184" y="229800"/>
            <a:ext cx="5047029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None/>
            </a:pPr>
            <a:r>
              <a:rPr lang="da-DK" sz="2133" dirty="0" err="1">
                <a:solidFill>
                  <a:schemeClr val="bg1">
                    <a:lumMod val="95000"/>
                  </a:schemeClr>
                </a:solidFill>
              </a:rPr>
              <a:t>Name</a:t>
            </a:r>
            <a:endParaRPr lang="da-DK" sz="2133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Title</a:t>
            </a:r>
          </a:p>
          <a:p>
            <a:pPr marL="0" indent="0">
              <a:buNone/>
            </a:pP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+ </a:t>
            </a:r>
            <a:r>
              <a:rPr lang="da-DK" sz="2133" b="0" dirty="0" err="1">
                <a:solidFill>
                  <a:schemeClr val="bg1">
                    <a:lumMod val="95000"/>
                  </a:schemeClr>
                </a:solidFill>
              </a:rPr>
              <a:t>Number</a:t>
            </a:r>
            <a:r>
              <a:rPr lang="da-DK" sz="2133" b="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a-DK" sz="2133" b="0" dirty="0" err="1">
                <a:solidFill>
                  <a:schemeClr val="bg1">
                    <a:lumMod val="95000"/>
                  </a:schemeClr>
                </a:solidFill>
              </a:rPr>
              <a:t>Email</a:t>
            </a:r>
            <a:endParaRPr lang="da-DK" sz="2133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Google Shape;239;p22">
            <a:extLst>
              <a:ext uri="{FF2B5EF4-FFF2-40B4-BE49-F238E27FC236}">
                <a16:creationId xmlns:a16="http://schemas.microsoft.com/office/drawing/2014/main" id="{54AA5747-EC94-C146-BE32-A1805980E847}"/>
              </a:ext>
            </a:extLst>
          </p:cNvPr>
          <p:cNvSpPr txBox="1">
            <a:spLocks/>
          </p:cNvSpPr>
          <p:nvPr/>
        </p:nvSpPr>
        <p:spPr>
          <a:xfrm>
            <a:off x="674362" y="5238600"/>
            <a:ext cx="5047029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rgbClr val="0037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None/>
            </a:pPr>
            <a:r>
              <a:rPr lang="da-DK" sz="2133" dirty="0">
                <a:solidFill>
                  <a:schemeClr val="tx1"/>
                </a:solidFill>
              </a:rPr>
              <a:t>More information </a:t>
            </a:r>
            <a:r>
              <a:rPr lang="da-DK" sz="2133" dirty="0" err="1">
                <a:solidFill>
                  <a:schemeClr val="tx1"/>
                </a:solidFill>
              </a:rPr>
              <a:t>about</a:t>
            </a:r>
            <a:r>
              <a:rPr lang="da-DK" sz="2133" dirty="0">
                <a:solidFill>
                  <a:schemeClr val="tx1"/>
                </a:solidFill>
              </a:rPr>
              <a:t> </a:t>
            </a:r>
            <a:r>
              <a:rPr lang="da-DK" sz="2133" dirty="0" err="1">
                <a:solidFill>
                  <a:schemeClr val="tx1"/>
                </a:solidFill>
              </a:rPr>
              <a:t>DecomTools</a:t>
            </a:r>
            <a:endParaRPr lang="da-DK" sz="2133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133" b="0" dirty="0">
                <a:solidFill>
                  <a:schemeClr val="tx1"/>
                </a:solidFill>
              </a:rPr>
              <a:t>www.northsearegion.eu/decomtools</a:t>
            </a:r>
          </a:p>
        </p:txBody>
      </p:sp>
    </p:spTree>
    <p:extLst>
      <p:ext uri="{BB962C8B-B14F-4D97-AF65-F5344CB8AC3E}">
        <p14:creationId xmlns:p14="http://schemas.microsoft.com/office/powerpoint/2010/main" val="141783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59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Poppins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Jonas Nørholm Larsen</dc:creator>
  <cp:lastModifiedBy>Jonas Nørholm Larsen</cp:lastModifiedBy>
  <cp:revision>31</cp:revision>
  <dcterms:created xsi:type="dcterms:W3CDTF">2019-01-24T11:11:56Z</dcterms:created>
  <dcterms:modified xsi:type="dcterms:W3CDTF">2019-01-25T13:41:38Z</dcterms:modified>
</cp:coreProperties>
</file>