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57" r:id="rId2"/>
    <p:sldMasterId id="2147483664" r:id="rId3"/>
    <p:sldMasterId id="2147483671" r:id="rId4"/>
    <p:sldMasterId id="2147483678" r:id="rId5"/>
  </p:sldMasterIdLst>
  <p:notesMasterIdLst>
    <p:notesMasterId r:id="rId11"/>
  </p:notesMasterIdLst>
  <p:sldIdLst>
    <p:sldId id="274" r:id="rId6"/>
    <p:sldId id="275" r:id="rId7"/>
    <p:sldId id="276" r:id="rId8"/>
    <p:sldId id="277" r:id="rId9"/>
    <p:sldId id="278" r:id="rId10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A"/>
    <a:srgbClr val="00254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78" autoAdjust="0"/>
    <p:restoredTop sz="82328" autoAdjust="0"/>
  </p:normalViewPr>
  <p:slideViewPr>
    <p:cSldViewPr snapToGrid="0" snapToObjects="1">
      <p:cViewPr varScale="1">
        <p:scale>
          <a:sx n="117" d="100"/>
          <a:sy n="117" d="100"/>
        </p:scale>
        <p:origin x="-7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96ABE-970C-4BB9-9748-B15F385146F4}" type="datetimeFigureOut">
              <a:rPr lang="sv-SE" smtClean="0"/>
              <a:t>25-05-20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2D015-65F5-4EB0-921D-335F8075BB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08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49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09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0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0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647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18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3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98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38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29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14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56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2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4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552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26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64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5053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512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1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4156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2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Femte niveau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66479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 baseline="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 baseline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751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 baseline="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Edit master text format 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 baseline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227819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09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0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Edit master text format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838388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524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769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2014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213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12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6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951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Fjerde niveau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5884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7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32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Femte niveau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7426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emf"/><Relationship Id="rId15" Type="http://schemas.openxmlformats.org/officeDocument/2006/relationships/image" Target="../media/image4.emf"/><Relationship Id="rId16" Type="http://schemas.openxmlformats.org/officeDocument/2006/relationships/image" Target="../media/image5.emf"/><Relationship Id="rId1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8" Type="http://schemas.openxmlformats.org/officeDocument/2006/relationships/image" Target="../media/image7.png"/><Relationship Id="rId9" Type="http://schemas.openxmlformats.org/officeDocument/2006/relationships/image" Target="../media/image2.png"/><Relationship Id="rId10" Type="http://schemas.openxmlformats.org/officeDocument/2006/relationships/image" Target="../media/image5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4" Type="http://schemas.openxmlformats.org/officeDocument/2006/relationships/image" Target="../media/image8.png"/><Relationship Id="rId15" Type="http://schemas.openxmlformats.org/officeDocument/2006/relationships/image" Target="../media/image2.png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theme" Target="../theme/theme5.xml"/><Relationship Id="rId8" Type="http://schemas.openxmlformats.org/officeDocument/2006/relationships/image" Target="../media/image11.png"/><Relationship Id="rId9" Type="http://schemas.openxmlformats.org/officeDocument/2006/relationships/image" Target="../media/image2.png"/><Relationship Id="rId10" Type="http://schemas.openxmlformats.org/officeDocument/2006/relationships/image" Target="../media/image6.emf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NSRP-2014-Combination_4-Combination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5" name="Bild 4" descr="INTERREG-North-Sea-Region-Logo-nSF-DF-CMYK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229" y="273909"/>
            <a:ext cx="485376" cy="485376"/>
          </a:xfrm>
          <a:prstGeom prst="rect">
            <a:avLst/>
          </a:prstGeom>
        </p:spPr>
      </p:pic>
      <p:pic>
        <p:nvPicPr>
          <p:cNvPr id="7" name="Bild 6" descr="interreg_icon_enviroment_neg_CMYK.pdf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605" y="273909"/>
            <a:ext cx="485376" cy="485376"/>
          </a:xfrm>
          <a:prstGeom prst="rect">
            <a:avLst/>
          </a:prstGeom>
        </p:spPr>
      </p:pic>
      <p:pic>
        <p:nvPicPr>
          <p:cNvPr id="8" name="Bild 7" descr="interreg_icon_research_and_innovation_neg_CMYK.pdf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352" y="273908"/>
            <a:ext cx="486411" cy="486411"/>
          </a:xfrm>
          <a:prstGeom prst="rect">
            <a:avLst/>
          </a:prstGeom>
        </p:spPr>
      </p:pic>
      <p:pic>
        <p:nvPicPr>
          <p:cNvPr id="9" name="Bild 8" descr="interreg_icon_sustainable_neg_CMYK.pdf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2" r:id="rId8"/>
    <p:sldLayoutId id="2147483653" r:id="rId9"/>
    <p:sldLayoutId id="2147483654" r:id="rId10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Research and Innovation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research_and_innovation_neg_CMYK.pd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81" y="273909"/>
            <a:ext cx="486411" cy="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Environment and Resource Efficiency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enviroment_neg_CMYK.pdf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916" y="274943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Combating Climate Chang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06" y="125857"/>
            <a:ext cx="2083709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399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Sustainable Transport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11" name="Bild 10" descr="interreg_icon_sustainable_neg_CMYK.pd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handsfigur 1"/>
          <p:cNvSpPr/>
          <p:nvPr/>
        </p:nvSpPr>
        <p:spPr>
          <a:xfrm flipV="1">
            <a:off x="175847" y="5287686"/>
            <a:ext cx="8792308" cy="45719"/>
          </a:xfrm>
          <a:custGeom>
            <a:avLst/>
            <a:gdLst>
              <a:gd name="connsiteX0" fmla="*/ 0 w 7995139"/>
              <a:gd name="connsiteY0" fmla="*/ 0 h 0"/>
              <a:gd name="connsiteX1" fmla="*/ 7995139 w 799513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95139">
                <a:moveTo>
                  <a:pt x="0" y="0"/>
                </a:moveTo>
                <a:lnTo>
                  <a:pt x="7995139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/>
          <p:cNvSpPr/>
          <p:nvPr/>
        </p:nvSpPr>
        <p:spPr>
          <a:xfrm>
            <a:off x="973015" y="5275381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1693984" y="5269518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ihandsfigur 5"/>
          <p:cNvSpPr/>
          <p:nvPr/>
        </p:nvSpPr>
        <p:spPr>
          <a:xfrm>
            <a:off x="2414953" y="5269520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 6"/>
          <p:cNvSpPr/>
          <p:nvPr/>
        </p:nvSpPr>
        <p:spPr>
          <a:xfrm>
            <a:off x="3135922" y="5263657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>
            <a:off x="3856892" y="5272450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4577861" y="5266587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5298830" y="5266589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/>
          <p:cNvSpPr/>
          <p:nvPr/>
        </p:nvSpPr>
        <p:spPr>
          <a:xfrm>
            <a:off x="6019799" y="5260726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 11"/>
          <p:cNvSpPr/>
          <p:nvPr/>
        </p:nvSpPr>
        <p:spPr>
          <a:xfrm>
            <a:off x="6734907" y="5272447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ihandsfigur 12"/>
          <p:cNvSpPr/>
          <p:nvPr/>
        </p:nvSpPr>
        <p:spPr>
          <a:xfrm>
            <a:off x="7455876" y="5266584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ihandsfigur 13"/>
          <p:cNvSpPr/>
          <p:nvPr/>
        </p:nvSpPr>
        <p:spPr>
          <a:xfrm>
            <a:off x="8176845" y="5266586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/>
        </p:nvSpPr>
        <p:spPr>
          <a:xfrm>
            <a:off x="8897814" y="5260723"/>
            <a:ext cx="0" cy="134815"/>
          </a:xfrm>
          <a:custGeom>
            <a:avLst/>
            <a:gdLst>
              <a:gd name="connsiteX0" fmla="*/ 0 w 0"/>
              <a:gd name="connsiteY0" fmla="*/ 134815 h 134815"/>
              <a:gd name="connsiteX1" fmla="*/ 0 w 0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815">
                <a:moveTo>
                  <a:pt x="0" y="13481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738555" y="5380887"/>
            <a:ext cx="726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2883878" y="5380887"/>
            <a:ext cx="726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2050</a:t>
            </a: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6488725" y="5380887"/>
            <a:ext cx="726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2100</a:t>
            </a: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rihandsfigur 18"/>
          <p:cNvSpPr/>
          <p:nvPr/>
        </p:nvSpPr>
        <p:spPr>
          <a:xfrm>
            <a:off x="0" y="2251380"/>
            <a:ext cx="1699848" cy="45719"/>
          </a:xfrm>
          <a:custGeom>
            <a:avLst/>
            <a:gdLst>
              <a:gd name="connsiteX0" fmla="*/ 0 w 1699846"/>
              <a:gd name="connsiteY0" fmla="*/ 0 h 0"/>
              <a:gd name="connsiteX1" fmla="*/ 1699846 w 169984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9846">
                <a:moveTo>
                  <a:pt x="0" y="0"/>
                </a:moveTo>
                <a:lnTo>
                  <a:pt x="1699846" y="0"/>
                </a:ln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Frihandsfigur 19"/>
          <p:cNvSpPr/>
          <p:nvPr/>
        </p:nvSpPr>
        <p:spPr>
          <a:xfrm>
            <a:off x="973015" y="2696456"/>
            <a:ext cx="2162907" cy="45719"/>
          </a:xfrm>
          <a:custGeom>
            <a:avLst/>
            <a:gdLst>
              <a:gd name="connsiteX0" fmla="*/ 0 w 1699846"/>
              <a:gd name="connsiteY0" fmla="*/ 0 h 0"/>
              <a:gd name="connsiteX1" fmla="*/ 1699846 w 169984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9846">
                <a:moveTo>
                  <a:pt x="0" y="0"/>
                </a:moveTo>
                <a:lnTo>
                  <a:pt x="1699846" y="0"/>
                </a:ln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 20"/>
          <p:cNvSpPr/>
          <p:nvPr/>
        </p:nvSpPr>
        <p:spPr>
          <a:xfrm>
            <a:off x="1805356" y="3215694"/>
            <a:ext cx="1236785" cy="46301"/>
          </a:xfrm>
          <a:custGeom>
            <a:avLst/>
            <a:gdLst>
              <a:gd name="connsiteX0" fmla="*/ 0 w 1699846"/>
              <a:gd name="connsiteY0" fmla="*/ 0 h 0"/>
              <a:gd name="connsiteX1" fmla="*/ 1699846 w 169984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9846">
                <a:moveTo>
                  <a:pt x="0" y="0"/>
                </a:moveTo>
                <a:lnTo>
                  <a:pt x="1699846" y="0"/>
                </a:lnTo>
              </a:path>
            </a:pathLst>
          </a:custGeom>
          <a:noFill/>
          <a:ln w="1270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Rak koppling 22"/>
          <p:cNvCxnSpPr/>
          <p:nvPr/>
        </p:nvCxnSpPr>
        <p:spPr>
          <a:xfrm flipH="1">
            <a:off x="973015" y="3216276"/>
            <a:ext cx="7209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ihandsfigur 23"/>
          <p:cNvSpPr/>
          <p:nvPr/>
        </p:nvSpPr>
        <p:spPr>
          <a:xfrm>
            <a:off x="2470638" y="4471969"/>
            <a:ext cx="6673362" cy="45719"/>
          </a:xfrm>
          <a:custGeom>
            <a:avLst/>
            <a:gdLst>
              <a:gd name="connsiteX0" fmla="*/ 0 w 1699846"/>
              <a:gd name="connsiteY0" fmla="*/ 0 h 0"/>
              <a:gd name="connsiteX1" fmla="*/ 1699846 w 169984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9846">
                <a:moveTo>
                  <a:pt x="0" y="0"/>
                </a:moveTo>
                <a:lnTo>
                  <a:pt x="1699846" y="0"/>
                </a:ln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5" name="Rak koppling 24"/>
          <p:cNvCxnSpPr/>
          <p:nvPr/>
        </p:nvCxnSpPr>
        <p:spPr>
          <a:xfrm flipH="1">
            <a:off x="1354016" y="4476653"/>
            <a:ext cx="56270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ihandsfigur 25"/>
          <p:cNvSpPr/>
          <p:nvPr/>
        </p:nvSpPr>
        <p:spPr>
          <a:xfrm>
            <a:off x="3135922" y="3216275"/>
            <a:ext cx="2162908" cy="45719"/>
          </a:xfrm>
          <a:custGeom>
            <a:avLst/>
            <a:gdLst>
              <a:gd name="connsiteX0" fmla="*/ 0 w 1699846"/>
              <a:gd name="connsiteY0" fmla="*/ 0 h 0"/>
              <a:gd name="connsiteX1" fmla="*/ 1699846 w 169984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9846">
                <a:moveTo>
                  <a:pt x="0" y="0"/>
                </a:moveTo>
                <a:lnTo>
                  <a:pt x="1699846" y="0"/>
                </a:ln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ihandsfigur 26"/>
          <p:cNvSpPr/>
          <p:nvPr/>
        </p:nvSpPr>
        <p:spPr>
          <a:xfrm>
            <a:off x="1354015" y="4136686"/>
            <a:ext cx="1066802" cy="51446"/>
          </a:xfrm>
          <a:custGeom>
            <a:avLst/>
            <a:gdLst>
              <a:gd name="connsiteX0" fmla="*/ 0 w 1699846"/>
              <a:gd name="connsiteY0" fmla="*/ 0 h 0"/>
              <a:gd name="connsiteX1" fmla="*/ 1699846 w 169984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9846">
                <a:moveTo>
                  <a:pt x="0" y="0"/>
                </a:moveTo>
                <a:lnTo>
                  <a:pt x="1699846" y="0"/>
                </a:ln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/>
          <p:cNvSpPr txBox="1"/>
          <p:nvPr/>
        </p:nvSpPr>
        <p:spPr>
          <a:xfrm>
            <a:off x="896816" y="3309477"/>
            <a:ext cx="908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err="1" smtClean="0"/>
              <a:t>Feasability</a:t>
            </a:r>
            <a:r>
              <a:rPr lang="sv-SE" sz="800" dirty="0" smtClean="0"/>
              <a:t> </a:t>
            </a:r>
            <a:r>
              <a:rPr lang="sv-SE" sz="800" dirty="0" err="1" smtClean="0"/>
              <a:t>study</a:t>
            </a:r>
            <a:endParaRPr lang="sv-SE" sz="800" dirty="0"/>
          </a:p>
        </p:txBody>
      </p:sp>
      <p:cxnSp>
        <p:nvCxnSpPr>
          <p:cNvPr id="31" name="Rak koppling 30"/>
          <p:cNvCxnSpPr/>
          <p:nvPr/>
        </p:nvCxnSpPr>
        <p:spPr>
          <a:xfrm>
            <a:off x="3135922" y="2590950"/>
            <a:ext cx="0" cy="2168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ruta 32"/>
          <p:cNvSpPr txBox="1"/>
          <p:nvPr/>
        </p:nvSpPr>
        <p:spPr>
          <a:xfrm>
            <a:off x="3094893" y="3107117"/>
            <a:ext cx="1301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chemeClr val="bg1"/>
                </a:solidFill>
              </a:rPr>
              <a:t>INNER PROTECTION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-20517" y="2141570"/>
            <a:ext cx="1301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chemeClr val="bg1"/>
                </a:solidFill>
              </a:rPr>
              <a:t>EXISTING CONDITIONS</a:t>
            </a:r>
            <a:endParaRPr lang="sv-SE" sz="800" dirty="0">
              <a:solidFill>
                <a:schemeClr val="bg1"/>
              </a:solidFill>
            </a:endParaRPr>
          </a:p>
        </p:txBody>
      </p:sp>
      <p:cxnSp>
        <p:nvCxnSpPr>
          <p:cNvPr id="36" name="Rak koppling 35"/>
          <p:cNvCxnSpPr/>
          <p:nvPr/>
        </p:nvCxnSpPr>
        <p:spPr>
          <a:xfrm>
            <a:off x="1711570" y="2142941"/>
            <a:ext cx="0" cy="2168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/>
          <p:cNvCxnSpPr/>
          <p:nvPr/>
        </p:nvCxnSpPr>
        <p:spPr>
          <a:xfrm>
            <a:off x="5298830" y="3107837"/>
            <a:ext cx="0" cy="2168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ruta 37"/>
          <p:cNvSpPr txBox="1"/>
          <p:nvPr/>
        </p:nvSpPr>
        <p:spPr>
          <a:xfrm>
            <a:off x="1034562" y="4635626"/>
            <a:ext cx="908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err="1" smtClean="0"/>
              <a:t>Feasability</a:t>
            </a:r>
            <a:r>
              <a:rPr lang="sv-SE" sz="800" dirty="0" smtClean="0"/>
              <a:t> </a:t>
            </a:r>
            <a:r>
              <a:rPr lang="sv-SE" sz="800" dirty="0" err="1" smtClean="0"/>
              <a:t>study</a:t>
            </a:r>
            <a:endParaRPr lang="sv-SE" sz="800" dirty="0"/>
          </a:p>
        </p:txBody>
      </p:sp>
      <p:sp>
        <p:nvSpPr>
          <p:cNvPr id="39" name="textruta 38"/>
          <p:cNvSpPr txBox="1"/>
          <p:nvPr/>
        </p:nvSpPr>
        <p:spPr>
          <a:xfrm>
            <a:off x="1478043" y="4029220"/>
            <a:ext cx="1301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chemeClr val="bg1"/>
                </a:solidFill>
              </a:rPr>
              <a:t>FIXED HH LINK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41" name="Frihandsfigur 40"/>
          <p:cNvSpPr/>
          <p:nvPr/>
        </p:nvSpPr>
        <p:spPr>
          <a:xfrm>
            <a:off x="1966544" y="4462000"/>
            <a:ext cx="454273" cy="47624"/>
          </a:xfrm>
          <a:custGeom>
            <a:avLst/>
            <a:gdLst>
              <a:gd name="connsiteX0" fmla="*/ 0 w 1699846"/>
              <a:gd name="connsiteY0" fmla="*/ 0 h 0"/>
              <a:gd name="connsiteX1" fmla="*/ 1699846 w 169984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9846">
                <a:moveTo>
                  <a:pt x="0" y="0"/>
                </a:moveTo>
                <a:lnTo>
                  <a:pt x="1699846" y="0"/>
                </a:lnTo>
              </a:path>
            </a:pathLst>
          </a:custGeom>
          <a:noFill/>
          <a:ln w="1270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/>
          <p:cNvSpPr txBox="1"/>
          <p:nvPr/>
        </p:nvSpPr>
        <p:spPr>
          <a:xfrm>
            <a:off x="1954824" y="3266896"/>
            <a:ext cx="1292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Construction </a:t>
            </a:r>
            <a:r>
              <a:rPr lang="sv-SE" sz="800" dirty="0" err="1" smtClean="0"/>
              <a:t>gradually</a:t>
            </a:r>
            <a:endParaRPr lang="sv-SE" sz="800" dirty="0"/>
          </a:p>
        </p:txBody>
      </p:sp>
      <p:sp>
        <p:nvSpPr>
          <p:cNvPr id="45" name="textruta 44"/>
          <p:cNvSpPr txBox="1"/>
          <p:nvPr/>
        </p:nvSpPr>
        <p:spPr>
          <a:xfrm>
            <a:off x="2423748" y="4359894"/>
            <a:ext cx="1301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chemeClr val="bg1"/>
                </a:solidFill>
              </a:rPr>
              <a:t>OUTER PROTECTION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48" name="Ellips 47"/>
          <p:cNvSpPr/>
          <p:nvPr/>
        </p:nvSpPr>
        <p:spPr>
          <a:xfrm>
            <a:off x="855783" y="2114475"/>
            <a:ext cx="269633" cy="269633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/>
          <p:cNvSpPr/>
          <p:nvPr/>
        </p:nvSpPr>
        <p:spPr>
          <a:xfrm>
            <a:off x="855783" y="2546706"/>
            <a:ext cx="269633" cy="269633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/>
          <p:cNvSpPr/>
          <p:nvPr/>
        </p:nvSpPr>
        <p:spPr>
          <a:xfrm>
            <a:off x="855783" y="3062847"/>
            <a:ext cx="269633" cy="269633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/>
          <p:cNvSpPr/>
          <p:nvPr/>
        </p:nvSpPr>
        <p:spPr>
          <a:xfrm>
            <a:off x="1219199" y="4001869"/>
            <a:ext cx="269633" cy="269633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/>
          <p:cNvSpPr/>
          <p:nvPr/>
        </p:nvSpPr>
        <p:spPr>
          <a:xfrm>
            <a:off x="1217734" y="4337152"/>
            <a:ext cx="269633" cy="269633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5" name="Rak koppling 54"/>
          <p:cNvCxnSpPr>
            <a:stCxn id="51" idx="4"/>
            <a:endCxn id="52" idx="0"/>
          </p:cNvCxnSpPr>
          <p:nvPr/>
        </p:nvCxnSpPr>
        <p:spPr>
          <a:xfrm flipH="1">
            <a:off x="1352551" y="4271502"/>
            <a:ext cx="1465" cy="6565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287214" y="4002735"/>
            <a:ext cx="908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err="1" smtClean="0"/>
              <a:t>Uncertain</a:t>
            </a:r>
            <a:r>
              <a:rPr lang="sv-SE" sz="800" dirty="0" smtClean="0"/>
              <a:t> in </a:t>
            </a:r>
            <a:r>
              <a:rPr lang="sv-SE" sz="800" dirty="0" err="1" smtClean="0"/>
              <a:t>time</a:t>
            </a:r>
            <a:endParaRPr lang="sv-SE" sz="800" dirty="0"/>
          </a:p>
        </p:txBody>
      </p:sp>
      <p:sp>
        <p:nvSpPr>
          <p:cNvPr id="57" name="Ellips 56"/>
          <p:cNvSpPr/>
          <p:nvPr/>
        </p:nvSpPr>
        <p:spPr>
          <a:xfrm>
            <a:off x="1617783" y="3079760"/>
            <a:ext cx="269633" cy="269633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/>
          <p:cNvSpPr txBox="1"/>
          <p:nvPr/>
        </p:nvSpPr>
        <p:spPr>
          <a:xfrm>
            <a:off x="1942339" y="2592383"/>
            <a:ext cx="10587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chemeClr val="bg1"/>
                </a:solidFill>
              </a:rPr>
              <a:t>OBJECT PROTECTION</a:t>
            </a:r>
            <a:endParaRPr lang="sv-SE" sz="800" dirty="0">
              <a:solidFill>
                <a:schemeClr val="bg1"/>
              </a:solidFill>
            </a:endParaRPr>
          </a:p>
        </p:txBody>
      </p:sp>
      <p:cxnSp>
        <p:nvCxnSpPr>
          <p:cNvPr id="60" name="Rak koppling 59"/>
          <p:cNvCxnSpPr>
            <a:stCxn id="48" idx="4"/>
            <a:endCxn id="49" idx="0"/>
          </p:cNvCxnSpPr>
          <p:nvPr/>
        </p:nvCxnSpPr>
        <p:spPr>
          <a:xfrm>
            <a:off x="990600" y="2384108"/>
            <a:ext cx="0" cy="162598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/>
          <p:cNvCxnSpPr>
            <a:stCxn id="49" idx="4"/>
            <a:endCxn id="50" idx="0"/>
          </p:cNvCxnSpPr>
          <p:nvPr/>
        </p:nvCxnSpPr>
        <p:spPr>
          <a:xfrm>
            <a:off x="990600" y="2816339"/>
            <a:ext cx="0" cy="246508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rihandsfigur 66"/>
          <p:cNvSpPr/>
          <p:nvPr/>
        </p:nvSpPr>
        <p:spPr>
          <a:xfrm>
            <a:off x="1348154" y="3352795"/>
            <a:ext cx="398584" cy="650631"/>
          </a:xfrm>
          <a:custGeom>
            <a:avLst/>
            <a:gdLst>
              <a:gd name="connsiteX0" fmla="*/ 0 w 398584"/>
              <a:gd name="connsiteY0" fmla="*/ 650631 h 650631"/>
              <a:gd name="connsiteX1" fmla="*/ 398584 w 398584"/>
              <a:gd name="connsiteY1" fmla="*/ 0 h 650631"/>
              <a:gd name="connsiteX0" fmla="*/ 0 w 398584"/>
              <a:gd name="connsiteY0" fmla="*/ 650631 h 650631"/>
              <a:gd name="connsiteX1" fmla="*/ 398584 w 398584"/>
              <a:gd name="connsiteY1" fmla="*/ 0 h 650631"/>
              <a:gd name="connsiteX0" fmla="*/ 0 w 398584"/>
              <a:gd name="connsiteY0" fmla="*/ 650631 h 650631"/>
              <a:gd name="connsiteX1" fmla="*/ 398584 w 398584"/>
              <a:gd name="connsiteY1" fmla="*/ 0 h 650631"/>
              <a:gd name="connsiteX0" fmla="*/ 0 w 398584"/>
              <a:gd name="connsiteY0" fmla="*/ 650631 h 650631"/>
              <a:gd name="connsiteX1" fmla="*/ 398584 w 398584"/>
              <a:gd name="connsiteY1" fmla="*/ 0 h 65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8584" h="650631">
                <a:moveTo>
                  <a:pt x="0" y="650631"/>
                </a:moveTo>
                <a:cubicBezTo>
                  <a:pt x="9769" y="351692"/>
                  <a:pt x="382954" y="339970"/>
                  <a:pt x="398584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textruta 68"/>
          <p:cNvSpPr txBox="1"/>
          <p:nvPr/>
        </p:nvSpPr>
        <p:spPr>
          <a:xfrm>
            <a:off x="1966544" y="4603784"/>
            <a:ext cx="1292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Construction</a:t>
            </a:r>
            <a:endParaRPr lang="sv-SE" sz="800" dirty="0"/>
          </a:p>
        </p:txBody>
      </p:sp>
      <p:sp>
        <p:nvSpPr>
          <p:cNvPr id="71" name="Titelplatzhalter 1"/>
          <p:cNvSpPr txBox="1">
            <a:spLocks/>
          </p:cNvSpPr>
          <p:nvPr/>
        </p:nvSpPr>
        <p:spPr>
          <a:xfrm>
            <a:off x="287214" y="1327789"/>
            <a:ext cx="848406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de-DE" dirty="0" smtClean="0"/>
              <a:t>ADAPTIVE PATHWAY, HELSINGBORG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59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544"/>
            <a:ext cx="9144000" cy="60954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Frihandsfigur 2"/>
          <p:cNvSpPr/>
          <p:nvPr/>
        </p:nvSpPr>
        <p:spPr>
          <a:xfrm>
            <a:off x="-11723" y="2965938"/>
            <a:ext cx="6664569" cy="3575539"/>
          </a:xfrm>
          <a:custGeom>
            <a:avLst/>
            <a:gdLst>
              <a:gd name="connsiteX0" fmla="*/ 0 w 6664569"/>
              <a:gd name="connsiteY0" fmla="*/ 3575539 h 3575539"/>
              <a:gd name="connsiteX1" fmla="*/ 1717431 w 6664569"/>
              <a:gd name="connsiteY1" fmla="*/ 3100754 h 3575539"/>
              <a:gd name="connsiteX2" fmla="*/ 1172308 w 6664569"/>
              <a:gd name="connsiteY2" fmla="*/ 2579077 h 3575539"/>
              <a:gd name="connsiteX3" fmla="*/ 738554 w 6664569"/>
              <a:gd name="connsiteY3" fmla="*/ 2174631 h 3575539"/>
              <a:gd name="connsiteX4" fmla="*/ 316523 w 6664569"/>
              <a:gd name="connsiteY4" fmla="*/ 1781908 h 3575539"/>
              <a:gd name="connsiteX5" fmla="*/ 257908 w 6664569"/>
              <a:gd name="connsiteY5" fmla="*/ 1717431 h 3575539"/>
              <a:gd name="connsiteX6" fmla="*/ 205154 w 6664569"/>
              <a:gd name="connsiteY6" fmla="*/ 1688124 h 3575539"/>
              <a:gd name="connsiteX7" fmla="*/ 205154 w 6664569"/>
              <a:gd name="connsiteY7" fmla="*/ 1623647 h 3575539"/>
              <a:gd name="connsiteX8" fmla="*/ 246185 w 6664569"/>
              <a:gd name="connsiteY8" fmla="*/ 1570893 h 3575539"/>
              <a:gd name="connsiteX9" fmla="*/ 281354 w 6664569"/>
              <a:gd name="connsiteY9" fmla="*/ 1553308 h 3575539"/>
              <a:gd name="connsiteX10" fmla="*/ 293077 w 6664569"/>
              <a:gd name="connsiteY10" fmla="*/ 1465385 h 3575539"/>
              <a:gd name="connsiteX11" fmla="*/ 334108 w 6664569"/>
              <a:gd name="connsiteY11" fmla="*/ 1488831 h 3575539"/>
              <a:gd name="connsiteX12" fmla="*/ 334108 w 6664569"/>
              <a:gd name="connsiteY12" fmla="*/ 1576754 h 3575539"/>
              <a:gd name="connsiteX13" fmla="*/ 392723 w 6664569"/>
              <a:gd name="connsiteY13" fmla="*/ 1576754 h 3575539"/>
              <a:gd name="connsiteX14" fmla="*/ 468923 w 6664569"/>
              <a:gd name="connsiteY14" fmla="*/ 1611924 h 3575539"/>
              <a:gd name="connsiteX15" fmla="*/ 1172308 w 6664569"/>
              <a:gd name="connsiteY15" fmla="*/ 1547447 h 3575539"/>
              <a:gd name="connsiteX16" fmla="*/ 1225061 w 6664569"/>
              <a:gd name="connsiteY16" fmla="*/ 1482970 h 3575539"/>
              <a:gd name="connsiteX17" fmla="*/ 1225061 w 6664569"/>
              <a:gd name="connsiteY17" fmla="*/ 1436077 h 3575539"/>
              <a:gd name="connsiteX18" fmla="*/ 1178169 w 6664569"/>
              <a:gd name="connsiteY18" fmla="*/ 1430216 h 3575539"/>
              <a:gd name="connsiteX19" fmla="*/ 1178169 w 6664569"/>
              <a:gd name="connsiteY19" fmla="*/ 1389185 h 3575539"/>
              <a:gd name="connsiteX20" fmla="*/ 1266092 w 6664569"/>
              <a:gd name="connsiteY20" fmla="*/ 1354016 h 3575539"/>
              <a:gd name="connsiteX21" fmla="*/ 1283677 w 6664569"/>
              <a:gd name="connsiteY21" fmla="*/ 1383324 h 3575539"/>
              <a:gd name="connsiteX22" fmla="*/ 1324708 w 6664569"/>
              <a:gd name="connsiteY22" fmla="*/ 1365739 h 3575539"/>
              <a:gd name="connsiteX23" fmla="*/ 1412631 w 6664569"/>
              <a:gd name="connsiteY23" fmla="*/ 1371600 h 3575539"/>
              <a:gd name="connsiteX24" fmla="*/ 1606061 w 6664569"/>
              <a:gd name="connsiteY24" fmla="*/ 1354016 h 3575539"/>
              <a:gd name="connsiteX25" fmla="*/ 1758461 w 6664569"/>
              <a:gd name="connsiteY25" fmla="*/ 1371600 h 3575539"/>
              <a:gd name="connsiteX26" fmla="*/ 1852246 w 6664569"/>
              <a:gd name="connsiteY26" fmla="*/ 1400908 h 3575539"/>
              <a:gd name="connsiteX27" fmla="*/ 1875692 w 6664569"/>
              <a:gd name="connsiteY27" fmla="*/ 1447800 h 3575539"/>
              <a:gd name="connsiteX28" fmla="*/ 1928446 w 6664569"/>
              <a:gd name="connsiteY28" fmla="*/ 1488831 h 3575539"/>
              <a:gd name="connsiteX29" fmla="*/ 2198077 w 6664569"/>
              <a:gd name="connsiteY29" fmla="*/ 1746739 h 3575539"/>
              <a:gd name="connsiteX30" fmla="*/ 2198077 w 6664569"/>
              <a:gd name="connsiteY30" fmla="*/ 1641231 h 3575539"/>
              <a:gd name="connsiteX31" fmla="*/ 2239108 w 6664569"/>
              <a:gd name="connsiteY31" fmla="*/ 1641231 h 3575539"/>
              <a:gd name="connsiteX32" fmla="*/ 2239108 w 6664569"/>
              <a:gd name="connsiteY32" fmla="*/ 1776047 h 3575539"/>
              <a:gd name="connsiteX33" fmla="*/ 2543908 w 6664569"/>
              <a:gd name="connsiteY33" fmla="*/ 2022231 h 3575539"/>
              <a:gd name="connsiteX34" fmla="*/ 2655277 w 6664569"/>
              <a:gd name="connsiteY34" fmla="*/ 2004647 h 3575539"/>
              <a:gd name="connsiteX35" fmla="*/ 2725615 w 6664569"/>
              <a:gd name="connsiteY35" fmla="*/ 2022231 h 3575539"/>
              <a:gd name="connsiteX36" fmla="*/ 2860431 w 6664569"/>
              <a:gd name="connsiteY36" fmla="*/ 2010508 h 3575539"/>
              <a:gd name="connsiteX37" fmla="*/ 3030415 w 6664569"/>
              <a:gd name="connsiteY37" fmla="*/ 1899139 h 3575539"/>
              <a:gd name="connsiteX38" fmla="*/ 3118338 w 6664569"/>
              <a:gd name="connsiteY38" fmla="*/ 1910862 h 3575539"/>
              <a:gd name="connsiteX39" fmla="*/ 3194538 w 6664569"/>
              <a:gd name="connsiteY39" fmla="*/ 1992924 h 3575539"/>
              <a:gd name="connsiteX40" fmla="*/ 3616569 w 6664569"/>
              <a:gd name="connsiteY40" fmla="*/ 2332893 h 3575539"/>
              <a:gd name="connsiteX41" fmla="*/ 3710354 w 6664569"/>
              <a:gd name="connsiteY41" fmla="*/ 2327031 h 3575539"/>
              <a:gd name="connsiteX42" fmla="*/ 3745523 w 6664569"/>
              <a:gd name="connsiteY42" fmla="*/ 2350477 h 3575539"/>
              <a:gd name="connsiteX43" fmla="*/ 3792415 w 6664569"/>
              <a:gd name="connsiteY43" fmla="*/ 2485293 h 3575539"/>
              <a:gd name="connsiteX44" fmla="*/ 3962400 w 6664569"/>
              <a:gd name="connsiteY44" fmla="*/ 2620108 h 3575539"/>
              <a:gd name="connsiteX45" fmla="*/ 4026877 w 6664569"/>
              <a:gd name="connsiteY45" fmla="*/ 2643554 h 3575539"/>
              <a:gd name="connsiteX46" fmla="*/ 4402015 w 6664569"/>
              <a:gd name="connsiteY46" fmla="*/ 2637693 h 3575539"/>
              <a:gd name="connsiteX47" fmla="*/ 4642338 w 6664569"/>
              <a:gd name="connsiteY47" fmla="*/ 2526324 h 3575539"/>
              <a:gd name="connsiteX48" fmla="*/ 4624754 w 6664569"/>
              <a:gd name="connsiteY48" fmla="*/ 2432539 h 3575539"/>
              <a:gd name="connsiteX49" fmla="*/ 4829908 w 6664569"/>
              <a:gd name="connsiteY49" fmla="*/ 2373924 h 3575539"/>
              <a:gd name="connsiteX50" fmla="*/ 4923692 w 6664569"/>
              <a:gd name="connsiteY50" fmla="*/ 2385647 h 3575539"/>
              <a:gd name="connsiteX51" fmla="*/ 4935415 w 6664569"/>
              <a:gd name="connsiteY51" fmla="*/ 2514600 h 3575539"/>
              <a:gd name="connsiteX52" fmla="*/ 5087815 w 6664569"/>
              <a:gd name="connsiteY52" fmla="*/ 2713893 h 3575539"/>
              <a:gd name="connsiteX53" fmla="*/ 5621215 w 6664569"/>
              <a:gd name="connsiteY53" fmla="*/ 3036277 h 3575539"/>
              <a:gd name="connsiteX54" fmla="*/ 5861538 w 6664569"/>
              <a:gd name="connsiteY54" fmla="*/ 2878016 h 3575539"/>
              <a:gd name="connsiteX55" fmla="*/ 5984631 w 6664569"/>
              <a:gd name="connsiteY55" fmla="*/ 2872154 h 3575539"/>
              <a:gd name="connsiteX56" fmla="*/ 6664569 w 6664569"/>
              <a:gd name="connsiteY56" fmla="*/ 2649416 h 3575539"/>
              <a:gd name="connsiteX57" fmla="*/ 4583723 w 6664569"/>
              <a:gd name="connsiteY57" fmla="*/ 1705708 h 3575539"/>
              <a:gd name="connsiteX58" fmla="*/ 4583723 w 6664569"/>
              <a:gd name="connsiteY58" fmla="*/ 1688124 h 3575539"/>
              <a:gd name="connsiteX59" fmla="*/ 2807677 w 6664569"/>
              <a:gd name="connsiteY59" fmla="*/ 844062 h 3575539"/>
              <a:gd name="connsiteX60" fmla="*/ 2813538 w 6664569"/>
              <a:gd name="connsiteY60" fmla="*/ 791308 h 3575539"/>
              <a:gd name="connsiteX61" fmla="*/ 2860431 w 6664569"/>
              <a:gd name="connsiteY61" fmla="*/ 750277 h 3575539"/>
              <a:gd name="connsiteX62" fmla="*/ 3053861 w 6664569"/>
              <a:gd name="connsiteY62" fmla="*/ 715108 h 3575539"/>
              <a:gd name="connsiteX63" fmla="*/ 3053861 w 6664569"/>
              <a:gd name="connsiteY63" fmla="*/ 662354 h 3575539"/>
              <a:gd name="connsiteX64" fmla="*/ 3253154 w 6664569"/>
              <a:gd name="connsiteY64" fmla="*/ 650631 h 3575539"/>
              <a:gd name="connsiteX65" fmla="*/ 3282461 w 6664569"/>
              <a:gd name="connsiteY65" fmla="*/ 674077 h 3575539"/>
              <a:gd name="connsiteX66" fmla="*/ 3317631 w 6664569"/>
              <a:gd name="connsiteY66" fmla="*/ 644770 h 3575539"/>
              <a:gd name="connsiteX67" fmla="*/ 3393831 w 6664569"/>
              <a:gd name="connsiteY67" fmla="*/ 709247 h 3575539"/>
              <a:gd name="connsiteX68" fmla="*/ 3393831 w 6664569"/>
              <a:gd name="connsiteY68" fmla="*/ 773724 h 3575539"/>
              <a:gd name="connsiteX69" fmla="*/ 3950677 w 6664569"/>
              <a:gd name="connsiteY69" fmla="*/ 738554 h 3575539"/>
              <a:gd name="connsiteX70" fmla="*/ 3950677 w 6664569"/>
              <a:gd name="connsiteY70" fmla="*/ 715108 h 3575539"/>
              <a:gd name="connsiteX71" fmla="*/ 3704492 w 6664569"/>
              <a:gd name="connsiteY71" fmla="*/ 674077 h 3575539"/>
              <a:gd name="connsiteX72" fmla="*/ 3686908 w 6664569"/>
              <a:gd name="connsiteY72" fmla="*/ 580293 h 3575539"/>
              <a:gd name="connsiteX73" fmla="*/ 3757246 w 6664569"/>
              <a:gd name="connsiteY73" fmla="*/ 550985 h 3575539"/>
              <a:gd name="connsiteX74" fmla="*/ 3944815 w 6664569"/>
              <a:gd name="connsiteY74" fmla="*/ 539262 h 3575539"/>
              <a:gd name="connsiteX75" fmla="*/ 4009292 w 6664569"/>
              <a:gd name="connsiteY75" fmla="*/ 468924 h 3575539"/>
              <a:gd name="connsiteX76" fmla="*/ 4015154 w 6664569"/>
              <a:gd name="connsiteY76" fmla="*/ 451339 h 3575539"/>
              <a:gd name="connsiteX77" fmla="*/ 3962400 w 6664569"/>
              <a:gd name="connsiteY77" fmla="*/ 398585 h 3575539"/>
              <a:gd name="connsiteX78" fmla="*/ 3968261 w 6664569"/>
              <a:gd name="connsiteY78" fmla="*/ 369277 h 3575539"/>
              <a:gd name="connsiteX79" fmla="*/ 4167554 w 6664569"/>
              <a:gd name="connsiteY79" fmla="*/ 334108 h 3575539"/>
              <a:gd name="connsiteX80" fmla="*/ 4167554 w 6664569"/>
              <a:gd name="connsiteY80" fmla="*/ 281354 h 3575539"/>
              <a:gd name="connsiteX81" fmla="*/ 4273061 w 6664569"/>
              <a:gd name="connsiteY81" fmla="*/ 281354 h 3575539"/>
              <a:gd name="connsiteX82" fmla="*/ 4237892 w 6664569"/>
              <a:gd name="connsiteY82" fmla="*/ 257908 h 3575539"/>
              <a:gd name="connsiteX83" fmla="*/ 3950677 w 6664569"/>
              <a:gd name="connsiteY83" fmla="*/ 263770 h 3575539"/>
              <a:gd name="connsiteX84" fmla="*/ 3598985 w 6664569"/>
              <a:gd name="connsiteY84" fmla="*/ 0 h 3575539"/>
              <a:gd name="connsiteX85" fmla="*/ 2438400 w 6664569"/>
              <a:gd name="connsiteY85" fmla="*/ 64477 h 3575539"/>
              <a:gd name="connsiteX86" fmla="*/ 2479431 w 6664569"/>
              <a:gd name="connsiteY86" fmla="*/ 158262 h 3575539"/>
              <a:gd name="connsiteX87" fmla="*/ 2473569 w 6664569"/>
              <a:gd name="connsiteY87" fmla="*/ 234462 h 3575539"/>
              <a:gd name="connsiteX88" fmla="*/ 2678723 w 6664569"/>
              <a:gd name="connsiteY88" fmla="*/ 228600 h 3575539"/>
              <a:gd name="connsiteX89" fmla="*/ 2667000 w 6664569"/>
              <a:gd name="connsiteY89" fmla="*/ 181708 h 3575539"/>
              <a:gd name="connsiteX90" fmla="*/ 2813538 w 6664569"/>
              <a:gd name="connsiteY90" fmla="*/ 193431 h 3575539"/>
              <a:gd name="connsiteX91" fmla="*/ 2948354 w 6664569"/>
              <a:gd name="connsiteY91" fmla="*/ 187570 h 3575539"/>
              <a:gd name="connsiteX92" fmla="*/ 3065585 w 6664569"/>
              <a:gd name="connsiteY92" fmla="*/ 175847 h 3575539"/>
              <a:gd name="connsiteX93" fmla="*/ 3065585 w 6664569"/>
              <a:gd name="connsiteY93" fmla="*/ 240324 h 3575539"/>
              <a:gd name="connsiteX94" fmla="*/ 3194538 w 6664569"/>
              <a:gd name="connsiteY94" fmla="*/ 246185 h 3575539"/>
              <a:gd name="connsiteX95" fmla="*/ 3229708 w 6664569"/>
              <a:gd name="connsiteY95" fmla="*/ 287216 h 3575539"/>
              <a:gd name="connsiteX96" fmla="*/ 3223846 w 6664569"/>
              <a:gd name="connsiteY96" fmla="*/ 310662 h 3575539"/>
              <a:gd name="connsiteX97" fmla="*/ 3083169 w 6664569"/>
              <a:gd name="connsiteY97" fmla="*/ 310662 h 3575539"/>
              <a:gd name="connsiteX98" fmla="*/ 2989385 w 6664569"/>
              <a:gd name="connsiteY98" fmla="*/ 427893 h 3575539"/>
              <a:gd name="connsiteX99" fmla="*/ 2878015 w 6664569"/>
              <a:gd name="connsiteY99" fmla="*/ 457200 h 3575539"/>
              <a:gd name="connsiteX100" fmla="*/ 2854569 w 6664569"/>
              <a:gd name="connsiteY100" fmla="*/ 451339 h 3575539"/>
              <a:gd name="connsiteX101" fmla="*/ 2297723 w 6664569"/>
              <a:gd name="connsiteY101" fmla="*/ 586154 h 3575539"/>
              <a:gd name="connsiteX102" fmla="*/ 2239108 w 6664569"/>
              <a:gd name="connsiteY102" fmla="*/ 603739 h 3575539"/>
              <a:gd name="connsiteX103" fmla="*/ 2121877 w 6664569"/>
              <a:gd name="connsiteY103" fmla="*/ 615462 h 3575539"/>
              <a:gd name="connsiteX104" fmla="*/ 1899138 w 6664569"/>
              <a:gd name="connsiteY104" fmla="*/ 597877 h 3575539"/>
              <a:gd name="connsiteX105" fmla="*/ 1148861 w 6664569"/>
              <a:gd name="connsiteY105" fmla="*/ 656493 h 3575539"/>
              <a:gd name="connsiteX106" fmla="*/ 1119554 w 6664569"/>
              <a:gd name="connsiteY106" fmla="*/ 644770 h 3575539"/>
              <a:gd name="connsiteX107" fmla="*/ 422031 w 6664569"/>
              <a:gd name="connsiteY107" fmla="*/ 697524 h 3575539"/>
              <a:gd name="connsiteX108" fmla="*/ 11723 w 6664569"/>
              <a:gd name="connsiteY108" fmla="*/ 726831 h 3575539"/>
              <a:gd name="connsiteX109" fmla="*/ 0 w 6664569"/>
              <a:gd name="connsiteY109" fmla="*/ 3575539 h 357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664569" h="3575539">
                <a:moveTo>
                  <a:pt x="0" y="3575539"/>
                </a:moveTo>
                <a:lnTo>
                  <a:pt x="1717431" y="3100754"/>
                </a:lnTo>
                <a:lnTo>
                  <a:pt x="1172308" y="2579077"/>
                </a:lnTo>
                <a:lnTo>
                  <a:pt x="738554" y="2174631"/>
                </a:lnTo>
                <a:lnTo>
                  <a:pt x="316523" y="1781908"/>
                </a:lnTo>
                <a:lnTo>
                  <a:pt x="257908" y="1717431"/>
                </a:lnTo>
                <a:lnTo>
                  <a:pt x="205154" y="1688124"/>
                </a:lnTo>
                <a:lnTo>
                  <a:pt x="205154" y="1623647"/>
                </a:lnTo>
                <a:lnTo>
                  <a:pt x="246185" y="1570893"/>
                </a:lnTo>
                <a:lnTo>
                  <a:pt x="281354" y="1553308"/>
                </a:lnTo>
                <a:lnTo>
                  <a:pt x="293077" y="1465385"/>
                </a:lnTo>
                <a:lnTo>
                  <a:pt x="334108" y="1488831"/>
                </a:lnTo>
                <a:lnTo>
                  <a:pt x="334108" y="1576754"/>
                </a:lnTo>
                <a:lnTo>
                  <a:pt x="392723" y="1576754"/>
                </a:lnTo>
                <a:lnTo>
                  <a:pt x="468923" y="1611924"/>
                </a:lnTo>
                <a:lnTo>
                  <a:pt x="1172308" y="1547447"/>
                </a:lnTo>
                <a:lnTo>
                  <a:pt x="1225061" y="1482970"/>
                </a:lnTo>
                <a:lnTo>
                  <a:pt x="1225061" y="1436077"/>
                </a:lnTo>
                <a:lnTo>
                  <a:pt x="1178169" y="1430216"/>
                </a:lnTo>
                <a:lnTo>
                  <a:pt x="1178169" y="1389185"/>
                </a:lnTo>
                <a:lnTo>
                  <a:pt x="1266092" y="1354016"/>
                </a:lnTo>
                <a:lnTo>
                  <a:pt x="1283677" y="1383324"/>
                </a:lnTo>
                <a:lnTo>
                  <a:pt x="1324708" y="1365739"/>
                </a:lnTo>
                <a:lnTo>
                  <a:pt x="1412631" y="1371600"/>
                </a:lnTo>
                <a:lnTo>
                  <a:pt x="1606061" y="1354016"/>
                </a:lnTo>
                <a:lnTo>
                  <a:pt x="1758461" y="1371600"/>
                </a:lnTo>
                <a:lnTo>
                  <a:pt x="1852246" y="1400908"/>
                </a:lnTo>
                <a:lnTo>
                  <a:pt x="1875692" y="1447800"/>
                </a:lnTo>
                <a:lnTo>
                  <a:pt x="1928446" y="1488831"/>
                </a:lnTo>
                <a:lnTo>
                  <a:pt x="2198077" y="1746739"/>
                </a:lnTo>
                <a:lnTo>
                  <a:pt x="2198077" y="1641231"/>
                </a:lnTo>
                <a:lnTo>
                  <a:pt x="2239108" y="1641231"/>
                </a:lnTo>
                <a:lnTo>
                  <a:pt x="2239108" y="1776047"/>
                </a:lnTo>
                <a:lnTo>
                  <a:pt x="2543908" y="2022231"/>
                </a:lnTo>
                <a:lnTo>
                  <a:pt x="2655277" y="2004647"/>
                </a:lnTo>
                <a:lnTo>
                  <a:pt x="2725615" y="2022231"/>
                </a:lnTo>
                <a:lnTo>
                  <a:pt x="2860431" y="2010508"/>
                </a:lnTo>
                <a:lnTo>
                  <a:pt x="3030415" y="1899139"/>
                </a:lnTo>
                <a:lnTo>
                  <a:pt x="3118338" y="1910862"/>
                </a:lnTo>
                <a:lnTo>
                  <a:pt x="3194538" y="1992924"/>
                </a:lnTo>
                <a:lnTo>
                  <a:pt x="3616569" y="2332893"/>
                </a:lnTo>
                <a:lnTo>
                  <a:pt x="3710354" y="2327031"/>
                </a:lnTo>
                <a:lnTo>
                  <a:pt x="3745523" y="2350477"/>
                </a:lnTo>
                <a:lnTo>
                  <a:pt x="3792415" y="2485293"/>
                </a:lnTo>
                <a:lnTo>
                  <a:pt x="3962400" y="2620108"/>
                </a:lnTo>
                <a:lnTo>
                  <a:pt x="4026877" y="2643554"/>
                </a:lnTo>
                <a:lnTo>
                  <a:pt x="4402015" y="2637693"/>
                </a:lnTo>
                <a:lnTo>
                  <a:pt x="4642338" y="2526324"/>
                </a:lnTo>
                <a:lnTo>
                  <a:pt x="4624754" y="2432539"/>
                </a:lnTo>
                <a:lnTo>
                  <a:pt x="4829908" y="2373924"/>
                </a:lnTo>
                <a:lnTo>
                  <a:pt x="4923692" y="2385647"/>
                </a:lnTo>
                <a:lnTo>
                  <a:pt x="4935415" y="2514600"/>
                </a:lnTo>
                <a:lnTo>
                  <a:pt x="5087815" y="2713893"/>
                </a:lnTo>
                <a:lnTo>
                  <a:pt x="5621215" y="3036277"/>
                </a:lnTo>
                <a:lnTo>
                  <a:pt x="5861538" y="2878016"/>
                </a:lnTo>
                <a:lnTo>
                  <a:pt x="5984631" y="2872154"/>
                </a:lnTo>
                <a:lnTo>
                  <a:pt x="6664569" y="2649416"/>
                </a:lnTo>
                <a:lnTo>
                  <a:pt x="4583723" y="1705708"/>
                </a:lnTo>
                <a:lnTo>
                  <a:pt x="4583723" y="1688124"/>
                </a:lnTo>
                <a:lnTo>
                  <a:pt x="2807677" y="844062"/>
                </a:lnTo>
                <a:lnTo>
                  <a:pt x="2813538" y="791308"/>
                </a:lnTo>
                <a:lnTo>
                  <a:pt x="2860431" y="750277"/>
                </a:lnTo>
                <a:lnTo>
                  <a:pt x="3053861" y="715108"/>
                </a:lnTo>
                <a:lnTo>
                  <a:pt x="3053861" y="662354"/>
                </a:lnTo>
                <a:lnTo>
                  <a:pt x="3253154" y="650631"/>
                </a:lnTo>
                <a:lnTo>
                  <a:pt x="3282461" y="674077"/>
                </a:lnTo>
                <a:lnTo>
                  <a:pt x="3317631" y="644770"/>
                </a:lnTo>
                <a:lnTo>
                  <a:pt x="3393831" y="709247"/>
                </a:lnTo>
                <a:lnTo>
                  <a:pt x="3393831" y="773724"/>
                </a:lnTo>
                <a:lnTo>
                  <a:pt x="3950677" y="738554"/>
                </a:lnTo>
                <a:lnTo>
                  <a:pt x="3950677" y="715108"/>
                </a:lnTo>
                <a:lnTo>
                  <a:pt x="3704492" y="674077"/>
                </a:lnTo>
                <a:lnTo>
                  <a:pt x="3686908" y="580293"/>
                </a:lnTo>
                <a:lnTo>
                  <a:pt x="3757246" y="550985"/>
                </a:lnTo>
                <a:lnTo>
                  <a:pt x="3944815" y="539262"/>
                </a:lnTo>
                <a:lnTo>
                  <a:pt x="4009292" y="468924"/>
                </a:lnTo>
                <a:lnTo>
                  <a:pt x="4015154" y="451339"/>
                </a:lnTo>
                <a:lnTo>
                  <a:pt x="3962400" y="398585"/>
                </a:lnTo>
                <a:lnTo>
                  <a:pt x="3968261" y="369277"/>
                </a:lnTo>
                <a:lnTo>
                  <a:pt x="4167554" y="334108"/>
                </a:lnTo>
                <a:lnTo>
                  <a:pt x="4167554" y="281354"/>
                </a:lnTo>
                <a:lnTo>
                  <a:pt x="4273061" y="281354"/>
                </a:lnTo>
                <a:lnTo>
                  <a:pt x="4237892" y="257908"/>
                </a:lnTo>
                <a:lnTo>
                  <a:pt x="3950677" y="263770"/>
                </a:lnTo>
                <a:lnTo>
                  <a:pt x="3598985" y="0"/>
                </a:lnTo>
                <a:lnTo>
                  <a:pt x="2438400" y="64477"/>
                </a:lnTo>
                <a:lnTo>
                  <a:pt x="2479431" y="158262"/>
                </a:lnTo>
                <a:lnTo>
                  <a:pt x="2473569" y="234462"/>
                </a:lnTo>
                <a:lnTo>
                  <a:pt x="2678723" y="228600"/>
                </a:lnTo>
                <a:lnTo>
                  <a:pt x="2667000" y="181708"/>
                </a:lnTo>
                <a:lnTo>
                  <a:pt x="2813538" y="193431"/>
                </a:lnTo>
                <a:lnTo>
                  <a:pt x="2948354" y="187570"/>
                </a:lnTo>
                <a:lnTo>
                  <a:pt x="3065585" y="175847"/>
                </a:lnTo>
                <a:lnTo>
                  <a:pt x="3065585" y="240324"/>
                </a:lnTo>
                <a:lnTo>
                  <a:pt x="3194538" y="246185"/>
                </a:lnTo>
                <a:lnTo>
                  <a:pt x="3229708" y="287216"/>
                </a:lnTo>
                <a:lnTo>
                  <a:pt x="3223846" y="310662"/>
                </a:lnTo>
                <a:lnTo>
                  <a:pt x="3083169" y="310662"/>
                </a:lnTo>
                <a:lnTo>
                  <a:pt x="2989385" y="427893"/>
                </a:lnTo>
                <a:lnTo>
                  <a:pt x="2878015" y="457200"/>
                </a:lnTo>
                <a:lnTo>
                  <a:pt x="2854569" y="451339"/>
                </a:lnTo>
                <a:lnTo>
                  <a:pt x="2297723" y="586154"/>
                </a:lnTo>
                <a:lnTo>
                  <a:pt x="2239108" y="603739"/>
                </a:lnTo>
                <a:lnTo>
                  <a:pt x="2121877" y="615462"/>
                </a:lnTo>
                <a:lnTo>
                  <a:pt x="1899138" y="597877"/>
                </a:lnTo>
                <a:lnTo>
                  <a:pt x="1148861" y="656493"/>
                </a:lnTo>
                <a:lnTo>
                  <a:pt x="1119554" y="644770"/>
                </a:lnTo>
                <a:lnTo>
                  <a:pt x="422031" y="697524"/>
                </a:lnTo>
                <a:lnTo>
                  <a:pt x="11723" y="726831"/>
                </a:lnTo>
                <a:cubicBezTo>
                  <a:pt x="7815" y="1676400"/>
                  <a:pt x="3908" y="2625970"/>
                  <a:pt x="0" y="357553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/>
          <p:cNvSpPr/>
          <p:nvPr/>
        </p:nvSpPr>
        <p:spPr>
          <a:xfrm>
            <a:off x="0" y="1676400"/>
            <a:ext cx="2790092" cy="1934308"/>
          </a:xfrm>
          <a:custGeom>
            <a:avLst/>
            <a:gdLst>
              <a:gd name="connsiteX0" fmla="*/ 0 w 2790092"/>
              <a:gd name="connsiteY0" fmla="*/ 1934308 h 1934308"/>
              <a:gd name="connsiteX1" fmla="*/ 509954 w 2790092"/>
              <a:gd name="connsiteY1" fmla="*/ 1899138 h 1934308"/>
              <a:gd name="connsiteX2" fmla="*/ 1184031 w 2790092"/>
              <a:gd name="connsiteY2" fmla="*/ 1858108 h 1934308"/>
              <a:gd name="connsiteX3" fmla="*/ 1688123 w 2790092"/>
              <a:gd name="connsiteY3" fmla="*/ 1822938 h 1934308"/>
              <a:gd name="connsiteX4" fmla="*/ 1699846 w 2790092"/>
              <a:gd name="connsiteY4" fmla="*/ 1717431 h 1934308"/>
              <a:gd name="connsiteX5" fmla="*/ 1787769 w 2790092"/>
              <a:gd name="connsiteY5" fmla="*/ 1600200 h 1934308"/>
              <a:gd name="connsiteX6" fmla="*/ 1899138 w 2790092"/>
              <a:gd name="connsiteY6" fmla="*/ 1494692 h 1934308"/>
              <a:gd name="connsiteX7" fmla="*/ 1922585 w 2790092"/>
              <a:gd name="connsiteY7" fmla="*/ 1377462 h 1934308"/>
              <a:gd name="connsiteX8" fmla="*/ 1799492 w 2790092"/>
              <a:gd name="connsiteY8" fmla="*/ 1365738 h 1934308"/>
              <a:gd name="connsiteX9" fmla="*/ 1793631 w 2790092"/>
              <a:gd name="connsiteY9" fmla="*/ 1330569 h 1934308"/>
              <a:gd name="connsiteX10" fmla="*/ 1905000 w 2790092"/>
              <a:gd name="connsiteY10" fmla="*/ 1318846 h 1934308"/>
              <a:gd name="connsiteX11" fmla="*/ 1910862 w 2790092"/>
              <a:gd name="connsiteY11" fmla="*/ 1072662 h 1934308"/>
              <a:gd name="connsiteX12" fmla="*/ 1711569 w 2790092"/>
              <a:gd name="connsiteY12" fmla="*/ 1072662 h 1934308"/>
              <a:gd name="connsiteX13" fmla="*/ 1541585 w 2790092"/>
              <a:gd name="connsiteY13" fmla="*/ 1060938 h 1934308"/>
              <a:gd name="connsiteX14" fmla="*/ 1535723 w 2790092"/>
              <a:gd name="connsiteY14" fmla="*/ 1055077 h 1934308"/>
              <a:gd name="connsiteX15" fmla="*/ 1553308 w 2790092"/>
              <a:gd name="connsiteY15" fmla="*/ 1019908 h 1934308"/>
              <a:gd name="connsiteX16" fmla="*/ 1641231 w 2790092"/>
              <a:gd name="connsiteY16" fmla="*/ 1019908 h 1934308"/>
              <a:gd name="connsiteX17" fmla="*/ 1770185 w 2790092"/>
              <a:gd name="connsiteY17" fmla="*/ 1025769 h 1934308"/>
              <a:gd name="connsiteX18" fmla="*/ 1998785 w 2790092"/>
              <a:gd name="connsiteY18" fmla="*/ 1019908 h 1934308"/>
              <a:gd name="connsiteX19" fmla="*/ 1928446 w 2790092"/>
              <a:gd name="connsiteY19" fmla="*/ 996462 h 1934308"/>
              <a:gd name="connsiteX20" fmla="*/ 1664677 w 2790092"/>
              <a:gd name="connsiteY20" fmla="*/ 996462 h 1934308"/>
              <a:gd name="connsiteX21" fmla="*/ 1465385 w 2790092"/>
              <a:gd name="connsiteY21" fmla="*/ 1014046 h 1934308"/>
              <a:gd name="connsiteX22" fmla="*/ 1342292 w 2790092"/>
              <a:gd name="connsiteY22" fmla="*/ 1025769 h 1934308"/>
              <a:gd name="connsiteX23" fmla="*/ 1295400 w 2790092"/>
              <a:gd name="connsiteY23" fmla="*/ 1055077 h 1934308"/>
              <a:gd name="connsiteX24" fmla="*/ 1219200 w 2790092"/>
              <a:gd name="connsiteY24" fmla="*/ 1055077 h 1934308"/>
              <a:gd name="connsiteX25" fmla="*/ 1219200 w 2790092"/>
              <a:gd name="connsiteY25" fmla="*/ 1008185 h 1934308"/>
              <a:gd name="connsiteX26" fmla="*/ 1336431 w 2790092"/>
              <a:gd name="connsiteY26" fmla="*/ 984738 h 1934308"/>
              <a:gd name="connsiteX27" fmla="*/ 1529862 w 2790092"/>
              <a:gd name="connsiteY27" fmla="*/ 967154 h 1934308"/>
              <a:gd name="connsiteX28" fmla="*/ 1711569 w 2790092"/>
              <a:gd name="connsiteY28" fmla="*/ 967154 h 1934308"/>
              <a:gd name="connsiteX29" fmla="*/ 2004646 w 2790092"/>
              <a:gd name="connsiteY29" fmla="*/ 961292 h 1934308"/>
              <a:gd name="connsiteX30" fmla="*/ 2309446 w 2790092"/>
              <a:gd name="connsiteY30" fmla="*/ 814754 h 1934308"/>
              <a:gd name="connsiteX31" fmla="*/ 2479431 w 2790092"/>
              <a:gd name="connsiteY31" fmla="*/ 738554 h 1934308"/>
              <a:gd name="connsiteX32" fmla="*/ 2549769 w 2790092"/>
              <a:gd name="connsiteY32" fmla="*/ 650631 h 1934308"/>
              <a:gd name="connsiteX33" fmla="*/ 2350477 w 2790092"/>
              <a:gd name="connsiteY33" fmla="*/ 644769 h 1934308"/>
              <a:gd name="connsiteX34" fmla="*/ 2192215 w 2790092"/>
              <a:gd name="connsiteY34" fmla="*/ 633046 h 1934308"/>
              <a:gd name="connsiteX35" fmla="*/ 2127738 w 2790092"/>
              <a:gd name="connsiteY35" fmla="*/ 597877 h 1934308"/>
              <a:gd name="connsiteX36" fmla="*/ 2192215 w 2790092"/>
              <a:gd name="connsiteY36" fmla="*/ 562708 h 1934308"/>
              <a:gd name="connsiteX37" fmla="*/ 2356338 w 2790092"/>
              <a:gd name="connsiteY37" fmla="*/ 562708 h 1934308"/>
              <a:gd name="connsiteX38" fmla="*/ 2461846 w 2790092"/>
              <a:gd name="connsiteY38" fmla="*/ 562708 h 1934308"/>
              <a:gd name="connsiteX39" fmla="*/ 2602523 w 2790092"/>
              <a:gd name="connsiteY39" fmla="*/ 533400 h 1934308"/>
              <a:gd name="connsiteX40" fmla="*/ 2754923 w 2790092"/>
              <a:gd name="connsiteY40" fmla="*/ 463062 h 1934308"/>
              <a:gd name="connsiteX41" fmla="*/ 2790092 w 2790092"/>
              <a:gd name="connsiteY41" fmla="*/ 416169 h 1934308"/>
              <a:gd name="connsiteX42" fmla="*/ 2737338 w 2790092"/>
              <a:gd name="connsiteY42" fmla="*/ 357554 h 1934308"/>
              <a:gd name="connsiteX43" fmla="*/ 2649415 w 2790092"/>
              <a:gd name="connsiteY43" fmla="*/ 310662 h 1934308"/>
              <a:gd name="connsiteX44" fmla="*/ 2426677 w 2790092"/>
              <a:gd name="connsiteY44" fmla="*/ 293077 h 1934308"/>
              <a:gd name="connsiteX45" fmla="*/ 2280138 w 2790092"/>
              <a:gd name="connsiteY45" fmla="*/ 252046 h 1934308"/>
              <a:gd name="connsiteX46" fmla="*/ 2145323 w 2790092"/>
              <a:gd name="connsiteY46" fmla="*/ 234462 h 1934308"/>
              <a:gd name="connsiteX47" fmla="*/ 1834662 w 2790092"/>
              <a:gd name="connsiteY47" fmla="*/ 205154 h 1934308"/>
              <a:gd name="connsiteX48" fmla="*/ 1629508 w 2790092"/>
              <a:gd name="connsiteY48" fmla="*/ 199292 h 1934308"/>
              <a:gd name="connsiteX49" fmla="*/ 1471246 w 2790092"/>
              <a:gd name="connsiteY49" fmla="*/ 152400 h 1934308"/>
              <a:gd name="connsiteX50" fmla="*/ 1230923 w 2790092"/>
              <a:gd name="connsiteY50" fmla="*/ 105508 h 1934308"/>
              <a:gd name="connsiteX51" fmla="*/ 943708 w 2790092"/>
              <a:gd name="connsiteY51" fmla="*/ 64477 h 1934308"/>
              <a:gd name="connsiteX52" fmla="*/ 726831 w 2790092"/>
              <a:gd name="connsiteY52" fmla="*/ 41031 h 1934308"/>
              <a:gd name="connsiteX53" fmla="*/ 474785 w 2790092"/>
              <a:gd name="connsiteY53" fmla="*/ 35169 h 1934308"/>
              <a:gd name="connsiteX54" fmla="*/ 205154 w 2790092"/>
              <a:gd name="connsiteY54" fmla="*/ 17585 h 1934308"/>
              <a:gd name="connsiteX55" fmla="*/ 0 w 2790092"/>
              <a:gd name="connsiteY55" fmla="*/ 0 h 1934308"/>
              <a:gd name="connsiteX56" fmla="*/ 0 w 2790092"/>
              <a:gd name="connsiteY56" fmla="*/ 1934308 h 193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90092" h="1934308">
                <a:moveTo>
                  <a:pt x="0" y="1934308"/>
                </a:moveTo>
                <a:lnTo>
                  <a:pt x="509954" y="1899138"/>
                </a:lnTo>
                <a:lnTo>
                  <a:pt x="1184031" y="1858108"/>
                </a:lnTo>
                <a:lnTo>
                  <a:pt x="1688123" y="1822938"/>
                </a:lnTo>
                <a:lnTo>
                  <a:pt x="1699846" y="1717431"/>
                </a:lnTo>
                <a:lnTo>
                  <a:pt x="1787769" y="1600200"/>
                </a:lnTo>
                <a:lnTo>
                  <a:pt x="1899138" y="1494692"/>
                </a:lnTo>
                <a:lnTo>
                  <a:pt x="1922585" y="1377462"/>
                </a:lnTo>
                <a:lnTo>
                  <a:pt x="1799492" y="1365738"/>
                </a:lnTo>
                <a:lnTo>
                  <a:pt x="1793631" y="1330569"/>
                </a:lnTo>
                <a:lnTo>
                  <a:pt x="1905000" y="1318846"/>
                </a:lnTo>
                <a:lnTo>
                  <a:pt x="1910862" y="1072662"/>
                </a:lnTo>
                <a:lnTo>
                  <a:pt x="1711569" y="1072662"/>
                </a:lnTo>
                <a:lnTo>
                  <a:pt x="1541585" y="1060938"/>
                </a:lnTo>
                <a:lnTo>
                  <a:pt x="1535723" y="1055077"/>
                </a:lnTo>
                <a:lnTo>
                  <a:pt x="1553308" y="1019908"/>
                </a:lnTo>
                <a:lnTo>
                  <a:pt x="1641231" y="1019908"/>
                </a:lnTo>
                <a:lnTo>
                  <a:pt x="1770185" y="1025769"/>
                </a:lnTo>
                <a:lnTo>
                  <a:pt x="1998785" y="1019908"/>
                </a:lnTo>
                <a:lnTo>
                  <a:pt x="1928446" y="996462"/>
                </a:lnTo>
                <a:lnTo>
                  <a:pt x="1664677" y="996462"/>
                </a:lnTo>
                <a:lnTo>
                  <a:pt x="1465385" y="1014046"/>
                </a:lnTo>
                <a:lnTo>
                  <a:pt x="1342292" y="1025769"/>
                </a:lnTo>
                <a:lnTo>
                  <a:pt x="1295400" y="1055077"/>
                </a:lnTo>
                <a:lnTo>
                  <a:pt x="1219200" y="1055077"/>
                </a:lnTo>
                <a:lnTo>
                  <a:pt x="1219200" y="1008185"/>
                </a:lnTo>
                <a:lnTo>
                  <a:pt x="1336431" y="984738"/>
                </a:lnTo>
                <a:lnTo>
                  <a:pt x="1529862" y="967154"/>
                </a:lnTo>
                <a:lnTo>
                  <a:pt x="1711569" y="967154"/>
                </a:lnTo>
                <a:lnTo>
                  <a:pt x="2004646" y="961292"/>
                </a:lnTo>
                <a:lnTo>
                  <a:pt x="2309446" y="814754"/>
                </a:lnTo>
                <a:lnTo>
                  <a:pt x="2479431" y="738554"/>
                </a:lnTo>
                <a:lnTo>
                  <a:pt x="2549769" y="650631"/>
                </a:lnTo>
                <a:lnTo>
                  <a:pt x="2350477" y="644769"/>
                </a:lnTo>
                <a:lnTo>
                  <a:pt x="2192215" y="633046"/>
                </a:lnTo>
                <a:lnTo>
                  <a:pt x="2127738" y="597877"/>
                </a:lnTo>
                <a:lnTo>
                  <a:pt x="2192215" y="562708"/>
                </a:lnTo>
                <a:lnTo>
                  <a:pt x="2356338" y="562708"/>
                </a:lnTo>
                <a:lnTo>
                  <a:pt x="2461846" y="562708"/>
                </a:lnTo>
                <a:lnTo>
                  <a:pt x="2602523" y="533400"/>
                </a:lnTo>
                <a:lnTo>
                  <a:pt x="2754923" y="463062"/>
                </a:lnTo>
                <a:lnTo>
                  <a:pt x="2790092" y="416169"/>
                </a:lnTo>
                <a:lnTo>
                  <a:pt x="2737338" y="357554"/>
                </a:lnTo>
                <a:lnTo>
                  <a:pt x="2649415" y="310662"/>
                </a:lnTo>
                <a:lnTo>
                  <a:pt x="2426677" y="293077"/>
                </a:lnTo>
                <a:lnTo>
                  <a:pt x="2280138" y="252046"/>
                </a:lnTo>
                <a:lnTo>
                  <a:pt x="2145323" y="234462"/>
                </a:lnTo>
                <a:lnTo>
                  <a:pt x="1834662" y="205154"/>
                </a:lnTo>
                <a:lnTo>
                  <a:pt x="1629508" y="199292"/>
                </a:lnTo>
                <a:lnTo>
                  <a:pt x="1471246" y="152400"/>
                </a:lnTo>
                <a:lnTo>
                  <a:pt x="1230923" y="105508"/>
                </a:lnTo>
                <a:lnTo>
                  <a:pt x="943708" y="64477"/>
                </a:lnTo>
                <a:lnTo>
                  <a:pt x="726831" y="41031"/>
                </a:lnTo>
                <a:lnTo>
                  <a:pt x="474785" y="35169"/>
                </a:lnTo>
                <a:lnTo>
                  <a:pt x="205154" y="17585"/>
                </a:lnTo>
                <a:lnTo>
                  <a:pt x="0" y="0"/>
                </a:lnTo>
                <a:lnTo>
                  <a:pt x="0" y="193430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2276475" y="2569369"/>
            <a:ext cx="1314450" cy="400050"/>
          </a:xfrm>
          <a:custGeom>
            <a:avLst/>
            <a:gdLst>
              <a:gd name="connsiteX0" fmla="*/ 0 w 1314450"/>
              <a:gd name="connsiteY0" fmla="*/ 107156 h 400050"/>
              <a:gd name="connsiteX1" fmla="*/ 71438 w 1314450"/>
              <a:gd name="connsiteY1" fmla="*/ 61912 h 400050"/>
              <a:gd name="connsiteX2" fmla="*/ 190500 w 1314450"/>
              <a:gd name="connsiteY2" fmla="*/ 26194 h 400050"/>
              <a:gd name="connsiteX3" fmla="*/ 311944 w 1314450"/>
              <a:gd name="connsiteY3" fmla="*/ 16669 h 400050"/>
              <a:gd name="connsiteX4" fmla="*/ 766763 w 1314450"/>
              <a:gd name="connsiteY4" fmla="*/ 0 h 400050"/>
              <a:gd name="connsiteX5" fmla="*/ 826294 w 1314450"/>
              <a:gd name="connsiteY5" fmla="*/ 16669 h 400050"/>
              <a:gd name="connsiteX6" fmla="*/ 845344 w 1314450"/>
              <a:gd name="connsiteY6" fmla="*/ 16669 h 400050"/>
              <a:gd name="connsiteX7" fmla="*/ 1152525 w 1314450"/>
              <a:gd name="connsiteY7" fmla="*/ 226219 h 400050"/>
              <a:gd name="connsiteX8" fmla="*/ 1314450 w 1314450"/>
              <a:gd name="connsiteY8" fmla="*/ 352425 h 400050"/>
              <a:gd name="connsiteX9" fmla="*/ 52388 w 1314450"/>
              <a:gd name="connsiteY9" fmla="*/ 400050 h 400050"/>
              <a:gd name="connsiteX10" fmla="*/ 0 w 1314450"/>
              <a:gd name="connsiteY10" fmla="*/ 107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450" h="400050">
                <a:moveTo>
                  <a:pt x="0" y="107156"/>
                </a:moveTo>
                <a:lnTo>
                  <a:pt x="71438" y="61912"/>
                </a:lnTo>
                <a:lnTo>
                  <a:pt x="190500" y="26194"/>
                </a:lnTo>
                <a:lnTo>
                  <a:pt x="311944" y="16669"/>
                </a:lnTo>
                <a:lnTo>
                  <a:pt x="766763" y="0"/>
                </a:lnTo>
                <a:lnTo>
                  <a:pt x="826294" y="16669"/>
                </a:lnTo>
                <a:lnTo>
                  <a:pt x="845344" y="16669"/>
                </a:lnTo>
                <a:lnTo>
                  <a:pt x="1152525" y="226219"/>
                </a:lnTo>
                <a:lnTo>
                  <a:pt x="1314450" y="352425"/>
                </a:lnTo>
                <a:lnTo>
                  <a:pt x="52388" y="400050"/>
                </a:lnTo>
                <a:lnTo>
                  <a:pt x="0" y="10715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ihandsfigur 5"/>
          <p:cNvSpPr/>
          <p:nvPr/>
        </p:nvSpPr>
        <p:spPr>
          <a:xfrm>
            <a:off x="4852988" y="3205163"/>
            <a:ext cx="773906" cy="109537"/>
          </a:xfrm>
          <a:custGeom>
            <a:avLst/>
            <a:gdLst>
              <a:gd name="connsiteX0" fmla="*/ 0 w 773906"/>
              <a:gd name="connsiteY0" fmla="*/ 35718 h 109537"/>
              <a:gd name="connsiteX1" fmla="*/ 21431 w 773906"/>
              <a:gd name="connsiteY1" fmla="*/ 66675 h 109537"/>
              <a:gd name="connsiteX2" fmla="*/ 185737 w 773906"/>
              <a:gd name="connsiteY2" fmla="*/ 59531 h 109537"/>
              <a:gd name="connsiteX3" fmla="*/ 547687 w 773906"/>
              <a:gd name="connsiteY3" fmla="*/ 97631 h 109537"/>
              <a:gd name="connsiteX4" fmla="*/ 647700 w 773906"/>
              <a:gd name="connsiteY4" fmla="*/ 109537 h 109537"/>
              <a:gd name="connsiteX5" fmla="*/ 773906 w 773906"/>
              <a:gd name="connsiteY5" fmla="*/ 97631 h 109537"/>
              <a:gd name="connsiteX6" fmla="*/ 773906 w 773906"/>
              <a:gd name="connsiteY6" fmla="*/ 2381 h 109537"/>
              <a:gd name="connsiteX7" fmla="*/ 757237 w 773906"/>
              <a:gd name="connsiteY7" fmla="*/ 0 h 109537"/>
              <a:gd name="connsiteX8" fmla="*/ 0 w 773906"/>
              <a:gd name="connsiteY8" fmla="*/ 35718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906" h="109537">
                <a:moveTo>
                  <a:pt x="0" y="35718"/>
                </a:moveTo>
                <a:lnTo>
                  <a:pt x="21431" y="66675"/>
                </a:lnTo>
                <a:lnTo>
                  <a:pt x="185737" y="59531"/>
                </a:lnTo>
                <a:lnTo>
                  <a:pt x="547687" y="97631"/>
                </a:lnTo>
                <a:lnTo>
                  <a:pt x="647700" y="109537"/>
                </a:lnTo>
                <a:lnTo>
                  <a:pt x="773906" y="97631"/>
                </a:lnTo>
                <a:lnTo>
                  <a:pt x="773906" y="2381"/>
                </a:lnTo>
                <a:lnTo>
                  <a:pt x="757237" y="0"/>
                </a:lnTo>
                <a:lnTo>
                  <a:pt x="0" y="3571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 6"/>
          <p:cNvSpPr/>
          <p:nvPr/>
        </p:nvSpPr>
        <p:spPr>
          <a:xfrm>
            <a:off x="4924425" y="3629025"/>
            <a:ext cx="1678781" cy="573881"/>
          </a:xfrm>
          <a:custGeom>
            <a:avLst/>
            <a:gdLst>
              <a:gd name="connsiteX0" fmla="*/ 9525 w 1678781"/>
              <a:gd name="connsiteY0" fmla="*/ 0 h 604837"/>
              <a:gd name="connsiteX1" fmla="*/ 14288 w 1678781"/>
              <a:gd name="connsiteY1" fmla="*/ 145256 h 604837"/>
              <a:gd name="connsiteX2" fmla="*/ 0 w 1678781"/>
              <a:gd name="connsiteY2" fmla="*/ 173831 h 604837"/>
              <a:gd name="connsiteX3" fmla="*/ 116681 w 1678781"/>
              <a:gd name="connsiteY3" fmla="*/ 209550 h 604837"/>
              <a:gd name="connsiteX4" fmla="*/ 133350 w 1678781"/>
              <a:gd name="connsiteY4" fmla="*/ 164306 h 604837"/>
              <a:gd name="connsiteX5" fmla="*/ 335756 w 1678781"/>
              <a:gd name="connsiteY5" fmla="*/ 138112 h 604837"/>
              <a:gd name="connsiteX6" fmla="*/ 473869 w 1678781"/>
              <a:gd name="connsiteY6" fmla="*/ 185737 h 604837"/>
              <a:gd name="connsiteX7" fmla="*/ 552450 w 1678781"/>
              <a:gd name="connsiteY7" fmla="*/ 173831 h 604837"/>
              <a:gd name="connsiteX8" fmla="*/ 554831 w 1678781"/>
              <a:gd name="connsiteY8" fmla="*/ 130969 h 604837"/>
              <a:gd name="connsiteX9" fmla="*/ 709613 w 1678781"/>
              <a:gd name="connsiteY9" fmla="*/ 109537 h 604837"/>
              <a:gd name="connsiteX10" fmla="*/ 812006 w 1678781"/>
              <a:gd name="connsiteY10" fmla="*/ 135731 h 604837"/>
              <a:gd name="connsiteX11" fmla="*/ 1276350 w 1678781"/>
              <a:gd name="connsiteY11" fmla="*/ 288131 h 604837"/>
              <a:gd name="connsiteX12" fmla="*/ 1276350 w 1678781"/>
              <a:gd name="connsiteY12" fmla="*/ 321469 h 604837"/>
              <a:gd name="connsiteX13" fmla="*/ 1278731 w 1678781"/>
              <a:gd name="connsiteY13" fmla="*/ 573881 h 604837"/>
              <a:gd name="connsiteX14" fmla="*/ 1364456 w 1678781"/>
              <a:gd name="connsiteY14" fmla="*/ 604837 h 604837"/>
              <a:gd name="connsiteX15" fmla="*/ 1678781 w 1678781"/>
              <a:gd name="connsiteY15" fmla="*/ 552450 h 604837"/>
              <a:gd name="connsiteX16" fmla="*/ 1304925 w 1678781"/>
              <a:gd name="connsiteY16" fmla="*/ 421481 h 604837"/>
              <a:gd name="connsiteX17" fmla="*/ 1307306 w 1678781"/>
              <a:gd name="connsiteY17" fmla="*/ 378619 h 604837"/>
              <a:gd name="connsiteX18" fmla="*/ 1631156 w 1678781"/>
              <a:gd name="connsiteY18" fmla="*/ 319087 h 604837"/>
              <a:gd name="connsiteX19" fmla="*/ 681038 w 1678781"/>
              <a:gd name="connsiteY19" fmla="*/ 30956 h 604837"/>
              <a:gd name="connsiteX20" fmla="*/ 278606 w 1678781"/>
              <a:gd name="connsiteY20" fmla="*/ 59531 h 604837"/>
              <a:gd name="connsiteX21" fmla="*/ 204788 w 1678781"/>
              <a:gd name="connsiteY21" fmla="*/ 52387 h 604837"/>
              <a:gd name="connsiteX22" fmla="*/ 171450 w 1678781"/>
              <a:gd name="connsiteY22" fmla="*/ 33337 h 604837"/>
              <a:gd name="connsiteX23" fmla="*/ 9525 w 1678781"/>
              <a:gd name="connsiteY23" fmla="*/ 0 h 604837"/>
              <a:gd name="connsiteX0" fmla="*/ 14288 w 1678781"/>
              <a:gd name="connsiteY0" fmla="*/ 19050 h 573881"/>
              <a:gd name="connsiteX1" fmla="*/ 14288 w 1678781"/>
              <a:gd name="connsiteY1" fmla="*/ 114300 h 573881"/>
              <a:gd name="connsiteX2" fmla="*/ 0 w 1678781"/>
              <a:gd name="connsiteY2" fmla="*/ 142875 h 573881"/>
              <a:gd name="connsiteX3" fmla="*/ 116681 w 1678781"/>
              <a:gd name="connsiteY3" fmla="*/ 178594 h 573881"/>
              <a:gd name="connsiteX4" fmla="*/ 133350 w 1678781"/>
              <a:gd name="connsiteY4" fmla="*/ 133350 h 573881"/>
              <a:gd name="connsiteX5" fmla="*/ 335756 w 1678781"/>
              <a:gd name="connsiteY5" fmla="*/ 107156 h 573881"/>
              <a:gd name="connsiteX6" fmla="*/ 473869 w 1678781"/>
              <a:gd name="connsiteY6" fmla="*/ 154781 h 573881"/>
              <a:gd name="connsiteX7" fmla="*/ 552450 w 1678781"/>
              <a:gd name="connsiteY7" fmla="*/ 142875 h 573881"/>
              <a:gd name="connsiteX8" fmla="*/ 554831 w 1678781"/>
              <a:gd name="connsiteY8" fmla="*/ 100013 h 573881"/>
              <a:gd name="connsiteX9" fmla="*/ 709613 w 1678781"/>
              <a:gd name="connsiteY9" fmla="*/ 78581 h 573881"/>
              <a:gd name="connsiteX10" fmla="*/ 812006 w 1678781"/>
              <a:gd name="connsiteY10" fmla="*/ 104775 h 573881"/>
              <a:gd name="connsiteX11" fmla="*/ 1276350 w 1678781"/>
              <a:gd name="connsiteY11" fmla="*/ 257175 h 573881"/>
              <a:gd name="connsiteX12" fmla="*/ 1276350 w 1678781"/>
              <a:gd name="connsiteY12" fmla="*/ 290513 h 573881"/>
              <a:gd name="connsiteX13" fmla="*/ 1278731 w 1678781"/>
              <a:gd name="connsiteY13" fmla="*/ 542925 h 573881"/>
              <a:gd name="connsiteX14" fmla="*/ 1364456 w 1678781"/>
              <a:gd name="connsiteY14" fmla="*/ 573881 h 573881"/>
              <a:gd name="connsiteX15" fmla="*/ 1678781 w 1678781"/>
              <a:gd name="connsiteY15" fmla="*/ 521494 h 573881"/>
              <a:gd name="connsiteX16" fmla="*/ 1304925 w 1678781"/>
              <a:gd name="connsiteY16" fmla="*/ 390525 h 573881"/>
              <a:gd name="connsiteX17" fmla="*/ 1307306 w 1678781"/>
              <a:gd name="connsiteY17" fmla="*/ 347663 h 573881"/>
              <a:gd name="connsiteX18" fmla="*/ 1631156 w 1678781"/>
              <a:gd name="connsiteY18" fmla="*/ 288131 h 573881"/>
              <a:gd name="connsiteX19" fmla="*/ 681038 w 1678781"/>
              <a:gd name="connsiteY19" fmla="*/ 0 h 573881"/>
              <a:gd name="connsiteX20" fmla="*/ 278606 w 1678781"/>
              <a:gd name="connsiteY20" fmla="*/ 28575 h 573881"/>
              <a:gd name="connsiteX21" fmla="*/ 204788 w 1678781"/>
              <a:gd name="connsiteY21" fmla="*/ 21431 h 573881"/>
              <a:gd name="connsiteX22" fmla="*/ 171450 w 1678781"/>
              <a:gd name="connsiteY22" fmla="*/ 2381 h 573881"/>
              <a:gd name="connsiteX23" fmla="*/ 14288 w 1678781"/>
              <a:gd name="connsiteY23" fmla="*/ 1905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8781" h="573881">
                <a:moveTo>
                  <a:pt x="14288" y="19050"/>
                </a:moveTo>
                <a:lnTo>
                  <a:pt x="14288" y="114300"/>
                </a:lnTo>
                <a:lnTo>
                  <a:pt x="0" y="142875"/>
                </a:lnTo>
                <a:lnTo>
                  <a:pt x="116681" y="178594"/>
                </a:lnTo>
                <a:lnTo>
                  <a:pt x="133350" y="133350"/>
                </a:lnTo>
                <a:lnTo>
                  <a:pt x="335756" y="107156"/>
                </a:lnTo>
                <a:lnTo>
                  <a:pt x="473869" y="154781"/>
                </a:lnTo>
                <a:lnTo>
                  <a:pt x="552450" y="142875"/>
                </a:lnTo>
                <a:lnTo>
                  <a:pt x="554831" y="100013"/>
                </a:lnTo>
                <a:lnTo>
                  <a:pt x="709613" y="78581"/>
                </a:lnTo>
                <a:lnTo>
                  <a:pt x="812006" y="104775"/>
                </a:lnTo>
                <a:lnTo>
                  <a:pt x="1276350" y="257175"/>
                </a:lnTo>
                <a:lnTo>
                  <a:pt x="1276350" y="290513"/>
                </a:lnTo>
                <a:cubicBezTo>
                  <a:pt x="1277144" y="374650"/>
                  <a:pt x="1277937" y="458788"/>
                  <a:pt x="1278731" y="542925"/>
                </a:cubicBezTo>
                <a:lnTo>
                  <a:pt x="1364456" y="573881"/>
                </a:lnTo>
                <a:lnTo>
                  <a:pt x="1678781" y="521494"/>
                </a:lnTo>
                <a:lnTo>
                  <a:pt x="1304925" y="390525"/>
                </a:lnTo>
                <a:lnTo>
                  <a:pt x="1307306" y="347663"/>
                </a:lnTo>
                <a:lnTo>
                  <a:pt x="1631156" y="288131"/>
                </a:lnTo>
                <a:lnTo>
                  <a:pt x="681038" y="0"/>
                </a:lnTo>
                <a:lnTo>
                  <a:pt x="278606" y="28575"/>
                </a:lnTo>
                <a:lnTo>
                  <a:pt x="204788" y="21431"/>
                </a:lnTo>
                <a:lnTo>
                  <a:pt x="171450" y="2381"/>
                </a:lnTo>
                <a:lnTo>
                  <a:pt x="14288" y="190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>
            <a:off x="6723185" y="3335215"/>
            <a:ext cx="2438400" cy="720970"/>
          </a:xfrm>
          <a:custGeom>
            <a:avLst/>
            <a:gdLst>
              <a:gd name="connsiteX0" fmla="*/ 2438400 w 2438400"/>
              <a:gd name="connsiteY0" fmla="*/ 720970 h 720970"/>
              <a:gd name="connsiteX1" fmla="*/ 0 w 2438400"/>
              <a:gd name="connsiteY1" fmla="*/ 35170 h 720970"/>
              <a:gd name="connsiteX2" fmla="*/ 422030 w 2438400"/>
              <a:gd name="connsiteY2" fmla="*/ 0 h 720970"/>
              <a:gd name="connsiteX3" fmla="*/ 2432538 w 2438400"/>
              <a:gd name="connsiteY3" fmla="*/ 527539 h 72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720970">
                <a:moveTo>
                  <a:pt x="2438400" y="720970"/>
                </a:moveTo>
                <a:lnTo>
                  <a:pt x="0" y="35170"/>
                </a:lnTo>
                <a:lnTo>
                  <a:pt x="422030" y="0"/>
                </a:lnTo>
                <a:lnTo>
                  <a:pt x="2432538" y="527539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2868942" y="1705708"/>
            <a:ext cx="6286781" cy="709245"/>
          </a:xfrm>
          <a:custGeom>
            <a:avLst/>
            <a:gdLst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99292 w 6283569"/>
              <a:gd name="connsiteY2" fmla="*/ 498230 h 715107"/>
              <a:gd name="connsiteX3" fmla="*/ 187569 w 6283569"/>
              <a:gd name="connsiteY3" fmla="*/ 463061 h 715107"/>
              <a:gd name="connsiteX4" fmla="*/ 281354 w 6283569"/>
              <a:gd name="connsiteY4" fmla="*/ 416169 h 715107"/>
              <a:gd name="connsiteX5" fmla="*/ 328246 w 6283569"/>
              <a:gd name="connsiteY5" fmla="*/ 345830 h 715107"/>
              <a:gd name="connsiteX6" fmla="*/ 0 w 6283569"/>
              <a:gd name="connsiteY6" fmla="*/ 216877 h 715107"/>
              <a:gd name="connsiteX7" fmla="*/ 164123 w 6283569"/>
              <a:gd name="connsiteY7" fmla="*/ 117230 h 715107"/>
              <a:gd name="connsiteX8" fmla="*/ 943708 w 6283569"/>
              <a:gd name="connsiteY8" fmla="*/ 70338 h 715107"/>
              <a:gd name="connsiteX9" fmla="*/ 4114800 w 6283569"/>
              <a:gd name="connsiteY9" fmla="*/ 35169 h 715107"/>
              <a:gd name="connsiteX10" fmla="*/ 6283569 w 6283569"/>
              <a:gd name="connsiteY10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99292 w 6283569"/>
              <a:gd name="connsiteY2" fmla="*/ 498230 h 715107"/>
              <a:gd name="connsiteX3" fmla="*/ 187569 w 6283569"/>
              <a:gd name="connsiteY3" fmla="*/ 463061 h 715107"/>
              <a:gd name="connsiteX4" fmla="*/ 281354 w 6283569"/>
              <a:gd name="connsiteY4" fmla="*/ 416169 h 715107"/>
              <a:gd name="connsiteX5" fmla="*/ 328246 w 6283569"/>
              <a:gd name="connsiteY5" fmla="*/ 345830 h 715107"/>
              <a:gd name="connsiteX6" fmla="*/ 0 w 6283569"/>
              <a:gd name="connsiteY6" fmla="*/ 216877 h 715107"/>
              <a:gd name="connsiteX7" fmla="*/ 164123 w 6283569"/>
              <a:gd name="connsiteY7" fmla="*/ 117230 h 715107"/>
              <a:gd name="connsiteX8" fmla="*/ 943708 w 6283569"/>
              <a:gd name="connsiteY8" fmla="*/ 70338 h 715107"/>
              <a:gd name="connsiteX9" fmla="*/ 4114800 w 6283569"/>
              <a:gd name="connsiteY9" fmla="*/ 35169 h 715107"/>
              <a:gd name="connsiteX10" fmla="*/ 6283569 w 6283569"/>
              <a:gd name="connsiteY10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5098 w 6285929"/>
              <a:gd name="connsiteY0" fmla="*/ 715107 h 715107"/>
              <a:gd name="connsiteX1" fmla="*/ 201652 w 6285929"/>
              <a:gd name="connsiteY1" fmla="*/ 609600 h 715107"/>
              <a:gd name="connsiteX2" fmla="*/ 189929 w 6285929"/>
              <a:gd name="connsiteY2" fmla="*/ 463061 h 715107"/>
              <a:gd name="connsiteX3" fmla="*/ 283714 w 6285929"/>
              <a:gd name="connsiteY3" fmla="*/ 416169 h 715107"/>
              <a:gd name="connsiteX4" fmla="*/ 330606 w 6285929"/>
              <a:gd name="connsiteY4" fmla="*/ 345830 h 715107"/>
              <a:gd name="connsiteX5" fmla="*/ 2360 w 6285929"/>
              <a:gd name="connsiteY5" fmla="*/ 216877 h 715107"/>
              <a:gd name="connsiteX6" fmla="*/ 166483 w 6285929"/>
              <a:gd name="connsiteY6" fmla="*/ 117230 h 715107"/>
              <a:gd name="connsiteX7" fmla="*/ 946068 w 6285929"/>
              <a:gd name="connsiteY7" fmla="*/ 70338 h 715107"/>
              <a:gd name="connsiteX8" fmla="*/ 4117160 w 6285929"/>
              <a:gd name="connsiteY8" fmla="*/ 35169 h 715107"/>
              <a:gd name="connsiteX9" fmla="*/ 6285929 w 6285929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284566 w 6286781"/>
              <a:gd name="connsiteY3" fmla="*/ 416169 h 715107"/>
              <a:gd name="connsiteX4" fmla="*/ 331458 w 6286781"/>
              <a:gd name="connsiteY4" fmla="*/ 345830 h 715107"/>
              <a:gd name="connsiteX5" fmla="*/ 3212 w 6286781"/>
              <a:gd name="connsiteY5" fmla="*/ 216877 h 715107"/>
              <a:gd name="connsiteX6" fmla="*/ 167335 w 6286781"/>
              <a:gd name="connsiteY6" fmla="*/ 117230 h 715107"/>
              <a:gd name="connsiteX7" fmla="*/ 946920 w 6286781"/>
              <a:gd name="connsiteY7" fmla="*/ 70338 h 715107"/>
              <a:gd name="connsiteX8" fmla="*/ 4118012 w 6286781"/>
              <a:gd name="connsiteY8" fmla="*/ 35169 h 715107"/>
              <a:gd name="connsiteX9" fmla="*/ 6286781 w 6286781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536612 w 6286781"/>
              <a:gd name="connsiteY3" fmla="*/ 515815 h 715107"/>
              <a:gd name="connsiteX4" fmla="*/ 331458 w 6286781"/>
              <a:gd name="connsiteY4" fmla="*/ 345830 h 715107"/>
              <a:gd name="connsiteX5" fmla="*/ 3212 w 6286781"/>
              <a:gd name="connsiteY5" fmla="*/ 216877 h 715107"/>
              <a:gd name="connsiteX6" fmla="*/ 167335 w 6286781"/>
              <a:gd name="connsiteY6" fmla="*/ 117230 h 715107"/>
              <a:gd name="connsiteX7" fmla="*/ 946920 w 6286781"/>
              <a:gd name="connsiteY7" fmla="*/ 70338 h 715107"/>
              <a:gd name="connsiteX8" fmla="*/ 4118012 w 6286781"/>
              <a:gd name="connsiteY8" fmla="*/ 35169 h 715107"/>
              <a:gd name="connsiteX9" fmla="*/ 6286781 w 6286781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72842 w 6286781"/>
              <a:gd name="connsiteY0" fmla="*/ 709245 h 709245"/>
              <a:gd name="connsiteX1" fmla="*/ 202504 w 6286781"/>
              <a:gd name="connsiteY1" fmla="*/ 609600 h 709245"/>
              <a:gd name="connsiteX2" fmla="*/ 190781 w 6286781"/>
              <a:gd name="connsiteY2" fmla="*/ 463061 h 709245"/>
              <a:gd name="connsiteX3" fmla="*/ 331458 w 6286781"/>
              <a:gd name="connsiteY3" fmla="*/ 345830 h 709245"/>
              <a:gd name="connsiteX4" fmla="*/ 3212 w 6286781"/>
              <a:gd name="connsiteY4" fmla="*/ 216877 h 709245"/>
              <a:gd name="connsiteX5" fmla="*/ 167335 w 6286781"/>
              <a:gd name="connsiteY5" fmla="*/ 117230 h 709245"/>
              <a:gd name="connsiteX6" fmla="*/ 946920 w 6286781"/>
              <a:gd name="connsiteY6" fmla="*/ 70338 h 709245"/>
              <a:gd name="connsiteX7" fmla="*/ 4118012 w 6286781"/>
              <a:gd name="connsiteY7" fmla="*/ 35169 h 709245"/>
              <a:gd name="connsiteX8" fmla="*/ 6286781 w 6286781"/>
              <a:gd name="connsiteY8" fmla="*/ 0 h 709245"/>
              <a:gd name="connsiteX0" fmla="*/ 272842 w 6286781"/>
              <a:gd name="connsiteY0" fmla="*/ 709245 h 709245"/>
              <a:gd name="connsiteX1" fmla="*/ 202504 w 6286781"/>
              <a:gd name="connsiteY1" fmla="*/ 609600 h 709245"/>
              <a:gd name="connsiteX2" fmla="*/ 190781 w 6286781"/>
              <a:gd name="connsiteY2" fmla="*/ 463061 h 709245"/>
              <a:gd name="connsiteX3" fmla="*/ 331458 w 6286781"/>
              <a:gd name="connsiteY3" fmla="*/ 345830 h 709245"/>
              <a:gd name="connsiteX4" fmla="*/ 3212 w 6286781"/>
              <a:gd name="connsiteY4" fmla="*/ 216877 h 709245"/>
              <a:gd name="connsiteX5" fmla="*/ 167335 w 6286781"/>
              <a:gd name="connsiteY5" fmla="*/ 117230 h 709245"/>
              <a:gd name="connsiteX6" fmla="*/ 946920 w 6286781"/>
              <a:gd name="connsiteY6" fmla="*/ 70338 h 709245"/>
              <a:gd name="connsiteX7" fmla="*/ 4118012 w 6286781"/>
              <a:gd name="connsiteY7" fmla="*/ 35169 h 709245"/>
              <a:gd name="connsiteX8" fmla="*/ 6286781 w 6286781"/>
              <a:gd name="connsiteY8" fmla="*/ 0 h 7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6781" h="709245">
                <a:moveTo>
                  <a:pt x="272842" y="709245"/>
                </a:moveTo>
                <a:cubicBezTo>
                  <a:pt x="229857" y="668214"/>
                  <a:pt x="210319" y="644769"/>
                  <a:pt x="202504" y="609600"/>
                </a:cubicBezTo>
                <a:cubicBezTo>
                  <a:pt x="198596" y="560754"/>
                  <a:pt x="177104" y="535353"/>
                  <a:pt x="190781" y="463061"/>
                </a:cubicBezTo>
                <a:cubicBezTo>
                  <a:pt x="208366" y="412260"/>
                  <a:pt x="372489" y="425938"/>
                  <a:pt x="331458" y="345830"/>
                </a:cubicBezTo>
                <a:cubicBezTo>
                  <a:pt x="204459" y="285261"/>
                  <a:pt x="71596" y="289169"/>
                  <a:pt x="3212" y="216877"/>
                </a:cubicBezTo>
                <a:cubicBezTo>
                  <a:pt x="-18280" y="154354"/>
                  <a:pt x="71596" y="144585"/>
                  <a:pt x="167335" y="117230"/>
                </a:cubicBezTo>
                <a:cubicBezTo>
                  <a:pt x="427197" y="101599"/>
                  <a:pt x="628443" y="74246"/>
                  <a:pt x="946920" y="70338"/>
                </a:cubicBezTo>
                <a:lnTo>
                  <a:pt x="4118012" y="35169"/>
                </a:lnTo>
                <a:lnTo>
                  <a:pt x="6286781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3165231" y="2420815"/>
            <a:ext cx="3780692" cy="914400"/>
          </a:xfrm>
          <a:custGeom>
            <a:avLst/>
            <a:gdLst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692" h="914400">
                <a:moveTo>
                  <a:pt x="0" y="0"/>
                </a:moveTo>
                <a:cubicBezTo>
                  <a:pt x="183662" y="82061"/>
                  <a:pt x="390769" y="58615"/>
                  <a:pt x="586154" y="87923"/>
                </a:cubicBezTo>
                <a:cubicBezTo>
                  <a:pt x="830385" y="148492"/>
                  <a:pt x="1074615" y="302846"/>
                  <a:pt x="1318846" y="410308"/>
                </a:cubicBezTo>
                <a:cubicBezTo>
                  <a:pt x="1592384" y="519724"/>
                  <a:pt x="2106246" y="453293"/>
                  <a:pt x="2508738" y="562708"/>
                </a:cubicBezTo>
                <a:lnTo>
                  <a:pt x="3780692" y="9144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3083169" y="2338754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7139353" y="341727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7435360" y="33581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7590690" y="35616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7847134" y="34854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8030308" y="354330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7798777" y="3629025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8927123" y="392137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4470155" y="2769394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5893776" y="2989201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6934931" y="335830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7247792" y="3290892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7"/>
          <p:cNvSpPr txBox="1"/>
          <p:nvPr/>
        </p:nvSpPr>
        <p:spPr>
          <a:xfrm>
            <a:off x="4133119" y="1536344"/>
            <a:ext cx="2812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TEN RAILWAY (COPENHAGEN-OSLO)</a:t>
            </a:r>
            <a:endParaRPr lang="sv-SE" sz="1200" dirty="0"/>
          </a:p>
        </p:txBody>
      </p:sp>
      <p:sp>
        <p:nvSpPr>
          <p:cNvPr id="29" name="textruta 28"/>
          <p:cNvSpPr txBox="1"/>
          <p:nvPr/>
        </p:nvSpPr>
        <p:spPr>
          <a:xfrm>
            <a:off x="7557177" y="2517865"/>
            <a:ext cx="13858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CENTRAL STATION</a:t>
            </a:r>
            <a:endParaRPr lang="sv-SE" sz="1200" dirty="0"/>
          </a:p>
        </p:txBody>
      </p:sp>
      <p:cxnSp>
        <p:nvCxnSpPr>
          <p:cNvPr id="32" name="Rak koppling 31"/>
          <p:cNvCxnSpPr>
            <a:stCxn id="29" idx="2"/>
          </p:cNvCxnSpPr>
          <p:nvPr/>
        </p:nvCxnSpPr>
        <p:spPr>
          <a:xfrm flipH="1">
            <a:off x="8250120" y="2794864"/>
            <a:ext cx="1" cy="90156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5" name="Titelplatzhalter 1"/>
          <p:cNvSpPr txBox="1">
            <a:spLocks/>
          </p:cNvSpPr>
          <p:nvPr/>
        </p:nvSpPr>
        <p:spPr>
          <a:xfrm>
            <a:off x="152400" y="6322919"/>
            <a:ext cx="8991599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POINTWISE PROTECTION (RAILWAY TUNNEL ETC)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17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544"/>
            <a:ext cx="9144000" cy="60954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Frihandsfigur 2"/>
          <p:cNvSpPr/>
          <p:nvPr/>
        </p:nvSpPr>
        <p:spPr>
          <a:xfrm>
            <a:off x="-11723" y="2965938"/>
            <a:ext cx="6664569" cy="3575539"/>
          </a:xfrm>
          <a:custGeom>
            <a:avLst/>
            <a:gdLst>
              <a:gd name="connsiteX0" fmla="*/ 0 w 6664569"/>
              <a:gd name="connsiteY0" fmla="*/ 3575539 h 3575539"/>
              <a:gd name="connsiteX1" fmla="*/ 1717431 w 6664569"/>
              <a:gd name="connsiteY1" fmla="*/ 3100754 h 3575539"/>
              <a:gd name="connsiteX2" fmla="*/ 1172308 w 6664569"/>
              <a:gd name="connsiteY2" fmla="*/ 2579077 h 3575539"/>
              <a:gd name="connsiteX3" fmla="*/ 738554 w 6664569"/>
              <a:gd name="connsiteY3" fmla="*/ 2174631 h 3575539"/>
              <a:gd name="connsiteX4" fmla="*/ 316523 w 6664569"/>
              <a:gd name="connsiteY4" fmla="*/ 1781908 h 3575539"/>
              <a:gd name="connsiteX5" fmla="*/ 257908 w 6664569"/>
              <a:gd name="connsiteY5" fmla="*/ 1717431 h 3575539"/>
              <a:gd name="connsiteX6" fmla="*/ 205154 w 6664569"/>
              <a:gd name="connsiteY6" fmla="*/ 1688124 h 3575539"/>
              <a:gd name="connsiteX7" fmla="*/ 205154 w 6664569"/>
              <a:gd name="connsiteY7" fmla="*/ 1623647 h 3575539"/>
              <a:gd name="connsiteX8" fmla="*/ 246185 w 6664569"/>
              <a:gd name="connsiteY8" fmla="*/ 1570893 h 3575539"/>
              <a:gd name="connsiteX9" fmla="*/ 281354 w 6664569"/>
              <a:gd name="connsiteY9" fmla="*/ 1553308 h 3575539"/>
              <a:gd name="connsiteX10" fmla="*/ 293077 w 6664569"/>
              <a:gd name="connsiteY10" fmla="*/ 1465385 h 3575539"/>
              <a:gd name="connsiteX11" fmla="*/ 334108 w 6664569"/>
              <a:gd name="connsiteY11" fmla="*/ 1488831 h 3575539"/>
              <a:gd name="connsiteX12" fmla="*/ 334108 w 6664569"/>
              <a:gd name="connsiteY12" fmla="*/ 1576754 h 3575539"/>
              <a:gd name="connsiteX13" fmla="*/ 392723 w 6664569"/>
              <a:gd name="connsiteY13" fmla="*/ 1576754 h 3575539"/>
              <a:gd name="connsiteX14" fmla="*/ 468923 w 6664569"/>
              <a:gd name="connsiteY14" fmla="*/ 1611924 h 3575539"/>
              <a:gd name="connsiteX15" fmla="*/ 1172308 w 6664569"/>
              <a:gd name="connsiteY15" fmla="*/ 1547447 h 3575539"/>
              <a:gd name="connsiteX16" fmla="*/ 1225061 w 6664569"/>
              <a:gd name="connsiteY16" fmla="*/ 1482970 h 3575539"/>
              <a:gd name="connsiteX17" fmla="*/ 1225061 w 6664569"/>
              <a:gd name="connsiteY17" fmla="*/ 1436077 h 3575539"/>
              <a:gd name="connsiteX18" fmla="*/ 1178169 w 6664569"/>
              <a:gd name="connsiteY18" fmla="*/ 1430216 h 3575539"/>
              <a:gd name="connsiteX19" fmla="*/ 1178169 w 6664569"/>
              <a:gd name="connsiteY19" fmla="*/ 1389185 h 3575539"/>
              <a:gd name="connsiteX20" fmla="*/ 1266092 w 6664569"/>
              <a:gd name="connsiteY20" fmla="*/ 1354016 h 3575539"/>
              <a:gd name="connsiteX21" fmla="*/ 1283677 w 6664569"/>
              <a:gd name="connsiteY21" fmla="*/ 1383324 h 3575539"/>
              <a:gd name="connsiteX22" fmla="*/ 1324708 w 6664569"/>
              <a:gd name="connsiteY22" fmla="*/ 1365739 h 3575539"/>
              <a:gd name="connsiteX23" fmla="*/ 1412631 w 6664569"/>
              <a:gd name="connsiteY23" fmla="*/ 1371600 h 3575539"/>
              <a:gd name="connsiteX24" fmla="*/ 1606061 w 6664569"/>
              <a:gd name="connsiteY24" fmla="*/ 1354016 h 3575539"/>
              <a:gd name="connsiteX25" fmla="*/ 1758461 w 6664569"/>
              <a:gd name="connsiteY25" fmla="*/ 1371600 h 3575539"/>
              <a:gd name="connsiteX26" fmla="*/ 1852246 w 6664569"/>
              <a:gd name="connsiteY26" fmla="*/ 1400908 h 3575539"/>
              <a:gd name="connsiteX27" fmla="*/ 1875692 w 6664569"/>
              <a:gd name="connsiteY27" fmla="*/ 1447800 h 3575539"/>
              <a:gd name="connsiteX28" fmla="*/ 1928446 w 6664569"/>
              <a:gd name="connsiteY28" fmla="*/ 1488831 h 3575539"/>
              <a:gd name="connsiteX29" fmla="*/ 2198077 w 6664569"/>
              <a:gd name="connsiteY29" fmla="*/ 1746739 h 3575539"/>
              <a:gd name="connsiteX30" fmla="*/ 2198077 w 6664569"/>
              <a:gd name="connsiteY30" fmla="*/ 1641231 h 3575539"/>
              <a:gd name="connsiteX31" fmla="*/ 2239108 w 6664569"/>
              <a:gd name="connsiteY31" fmla="*/ 1641231 h 3575539"/>
              <a:gd name="connsiteX32" fmla="*/ 2239108 w 6664569"/>
              <a:gd name="connsiteY32" fmla="*/ 1776047 h 3575539"/>
              <a:gd name="connsiteX33" fmla="*/ 2543908 w 6664569"/>
              <a:gd name="connsiteY33" fmla="*/ 2022231 h 3575539"/>
              <a:gd name="connsiteX34" fmla="*/ 2655277 w 6664569"/>
              <a:gd name="connsiteY34" fmla="*/ 2004647 h 3575539"/>
              <a:gd name="connsiteX35" fmla="*/ 2725615 w 6664569"/>
              <a:gd name="connsiteY35" fmla="*/ 2022231 h 3575539"/>
              <a:gd name="connsiteX36" fmla="*/ 2860431 w 6664569"/>
              <a:gd name="connsiteY36" fmla="*/ 2010508 h 3575539"/>
              <a:gd name="connsiteX37" fmla="*/ 3030415 w 6664569"/>
              <a:gd name="connsiteY37" fmla="*/ 1899139 h 3575539"/>
              <a:gd name="connsiteX38" fmla="*/ 3118338 w 6664569"/>
              <a:gd name="connsiteY38" fmla="*/ 1910862 h 3575539"/>
              <a:gd name="connsiteX39" fmla="*/ 3194538 w 6664569"/>
              <a:gd name="connsiteY39" fmla="*/ 1992924 h 3575539"/>
              <a:gd name="connsiteX40" fmla="*/ 3616569 w 6664569"/>
              <a:gd name="connsiteY40" fmla="*/ 2332893 h 3575539"/>
              <a:gd name="connsiteX41" fmla="*/ 3710354 w 6664569"/>
              <a:gd name="connsiteY41" fmla="*/ 2327031 h 3575539"/>
              <a:gd name="connsiteX42" fmla="*/ 3745523 w 6664569"/>
              <a:gd name="connsiteY42" fmla="*/ 2350477 h 3575539"/>
              <a:gd name="connsiteX43" fmla="*/ 3792415 w 6664569"/>
              <a:gd name="connsiteY43" fmla="*/ 2485293 h 3575539"/>
              <a:gd name="connsiteX44" fmla="*/ 3962400 w 6664569"/>
              <a:gd name="connsiteY44" fmla="*/ 2620108 h 3575539"/>
              <a:gd name="connsiteX45" fmla="*/ 4026877 w 6664569"/>
              <a:gd name="connsiteY45" fmla="*/ 2643554 h 3575539"/>
              <a:gd name="connsiteX46" fmla="*/ 4402015 w 6664569"/>
              <a:gd name="connsiteY46" fmla="*/ 2637693 h 3575539"/>
              <a:gd name="connsiteX47" fmla="*/ 4642338 w 6664569"/>
              <a:gd name="connsiteY47" fmla="*/ 2526324 h 3575539"/>
              <a:gd name="connsiteX48" fmla="*/ 4624754 w 6664569"/>
              <a:gd name="connsiteY48" fmla="*/ 2432539 h 3575539"/>
              <a:gd name="connsiteX49" fmla="*/ 4829908 w 6664569"/>
              <a:gd name="connsiteY49" fmla="*/ 2373924 h 3575539"/>
              <a:gd name="connsiteX50" fmla="*/ 4923692 w 6664569"/>
              <a:gd name="connsiteY50" fmla="*/ 2385647 h 3575539"/>
              <a:gd name="connsiteX51" fmla="*/ 4935415 w 6664569"/>
              <a:gd name="connsiteY51" fmla="*/ 2514600 h 3575539"/>
              <a:gd name="connsiteX52" fmla="*/ 5087815 w 6664569"/>
              <a:gd name="connsiteY52" fmla="*/ 2713893 h 3575539"/>
              <a:gd name="connsiteX53" fmla="*/ 5621215 w 6664569"/>
              <a:gd name="connsiteY53" fmla="*/ 3036277 h 3575539"/>
              <a:gd name="connsiteX54" fmla="*/ 5861538 w 6664569"/>
              <a:gd name="connsiteY54" fmla="*/ 2878016 h 3575539"/>
              <a:gd name="connsiteX55" fmla="*/ 5984631 w 6664569"/>
              <a:gd name="connsiteY55" fmla="*/ 2872154 h 3575539"/>
              <a:gd name="connsiteX56" fmla="*/ 6664569 w 6664569"/>
              <a:gd name="connsiteY56" fmla="*/ 2649416 h 3575539"/>
              <a:gd name="connsiteX57" fmla="*/ 4583723 w 6664569"/>
              <a:gd name="connsiteY57" fmla="*/ 1705708 h 3575539"/>
              <a:gd name="connsiteX58" fmla="*/ 4583723 w 6664569"/>
              <a:gd name="connsiteY58" fmla="*/ 1688124 h 3575539"/>
              <a:gd name="connsiteX59" fmla="*/ 2807677 w 6664569"/>
              <a:gd name="connsiteY59" fmla="*/ 844062 h 3575539"/>
              <a:gd name="connsiteX60" fmla="*/ 2813538 w 6664569"/>
              <a:gd name="connsiteY60" fmla="*/ 791308 h 3575539"/>
              <a:gd name="connsiteX61" fmla="*/ 2860431 w 6664569"/>
              <a:gd name="connsiteY61" fmla="*/ 750277 h 3575539"/>
              <a:gd name="connsiteX62" fmla="*/ 3053861 w 6664569"/>
              <a:gd name="connsiteY62" fmla="*/ 715108 h 3575539"/>
              <a:gd name="connsiteX63" fmla="*/ 3053861 w 6664569"/>
              <a:gd name="connsiteY63" fmla="*/ 662354 h 3575539"/>
              <a:gd name="connsiteX64" fmla="*/ 3253154 w 6664569"/>
              <a:gd name="connsiteY64" fmla="*/ 650631 h 3575539"/>
              <a:gd name="connsiteX65" fmla="*/ 3282461 w 6664569"/>
              <a:gd name="connsiteY65" fmla="*/ 674077 h 3575539"/>
              <a:gd name="connsiteX66" fmla="*/ 3317631 w 6664569"/>
              <a:gd name="connsiteY66" fmla="*/ 644770 h 3575539"/>
              <a:gd name="connsiteX67" fmla="*/ 3393831 w 6664569"/>
              <a:gd name="connsiteY67" fmla="*/ 709247 h 3575539"/>
              <a:gd name="connsiteX68" fmla="*/ 3393831 w 6664569"/>
              <a:gd name="connsiteY68" fmla="*/ 773724 h 3575539"/>
              <a:gd name="connsiteX69" fmla="*/ 3950677 w 6664569"/>
              <a:gd name="connsiteY69" fmla="*/ 738554 h 3575539"/>
              <a:gd name="connsiteX70" fmla="*/ 3950677 w 6664569"/>
              <a:gd name="connsiteY70" fmla="*/ 715108 h 3575539"/>
              <a:gd name="connsiteX71" fmla="*/ 3704492 w 6664569"/>
              <a:gd name="connsiteY71" fmla="*/ 674077 h 3575539"/>
              <a:gd name="connsiteX72" fmla="*/ 3686908 w 6664569"/>
              <a:gd name="connsiteY72" fmla="*/ 580293 h 3575539"/>
              <a:gd name="connsiteX73" fmla="*/ 3757246 w 6664569"/>
              <a:gd name="connsiteY73" fmla="*/ 550985 h 3575539"/>
              <a:gd name="connsiteX74" fmla="*/ 3944815 w 6664569"/>
              <a:gd name="connsiteY74" fmla="*/ 539262 h 3575539"/>
              <a:gd name="connsiteX75" fmla="*/ 4009292 w 6664569"/>
              <a:gd name="connsiteY75" fmla="*/ 468924 h 3575539"/>
              <a:gd name="connsiteX76" fmla="*/ 4015154 w 6664569"/>
              <a:gd name="connsiteY76" fmla="*/ 451339 h 3575539"/>
              <a:gd name="connsiteX77" fmla="*/ 3962400 w 6664569"/>
              <a:gd name="connsiteY77" fmla="*/ 398585 h 3575539"/>
              <a:gd name="connsiteX78" fmla="*/ 3968261 w 6664569"/>
              <a:gd name="connsiteY78" fmla="*/ 369277 h 3575539"/>
              <a:gd name="connsiteX79" fmla="*/ 4167554 w 6664569"/>
              <a:gd name="connsiteY79" fmla="*/ 334108 h 3575539"/>
              <a:gd name="connsiteX80" fmla="*/ 4167554 w 6664569"/>
              <a:gd name="connsiteY80" fmla="*/ 281354 h 3575539"/>
              <a:gd name="connsiteX81" fmla="*/ 4273061 w 6664569"/>
              <a:gd name="connsiteY81" fmla="*/ 281354 h 3575539"/>
              <a:gd name="connsiteX82" fmla="*/ 4237892 w 6664569"/>
              <a:gd name="connsiteY82" fmla="*/ 257908 h 3575539"/>
              <a:gd name="connsiteX83" fmla="*/ 3950677 w 6664569"/>
              <a:gd name="connsiteY83" fmla="*/ 263770 h 3575539"/>
              <a:gd name="connsiteX84" fmla="*/ 3598985 w 6664569"/>
              <a:gd name="connsiteY84" fmla="*/ 0 h 3575539"/>
              <a:gd name="connsiteX85" fmla="*/ 2438400 w 6664569"/>
              <a:gd name="connsiteY85" fmla="*/ 64477 h 3575539"/>
              <a:gd name="connsiteX86" fmla="*/ 2479431 w 6664569"/>
              <a:gd name="connsiteY86" fmla="*/ 158262 h 3575539"/>
              <a:gd name="connsiteX87" fmla="*/ 2473569 w 6664569"/>
              <a:gd name="connsiteY87" fmla="*/ 234462 h 3575539"/>
              <a:gd name="connsiteX88" fmla="*/ 2678723 w 6664569"/>
              <a:gd name="connsiteY88" fmla="*/ 228600 h 3575539"/>
              <a:gd name="connsiteX89" fmla="*/ 2667000 w 6664569"/>
              <a:gd name="connsiteY89" fmla="*/ 181708 h 3575539"/>
              <a:gd name="connsiteX90" fmla="*/ 2813538 w 6664569"/>
              <a:gd name="connsiteY90" fmla="*/ 193431 h 3575539"/>
              <a:gd name="connsiteX91" fmla="*/ 2948354 w 6664569"/>
              <a:gd name="connsiteY91" fmla="*/ 187570 h 3575539"/>
              <a:gd name="connsiteX92" fmla="*/ 3065585 w 6664569"/>
              <a:gd name="connsiteY92" fmla="*/ 175847 h 3575539"/>
              <a:gd name="connsiteX93" fmla="*/ 3065585 w 6664569"/>
              <a:gd name="connsiteY93" fmla="*/ 240324 h 3575539"/>
              <a:gd name="connsiteX94" fmla="*/ 3194538 w 6664569"/>
              <a:gd name="connsiteY94" fmla="*/ 246185 h 3575539"/>
              <a:gd name="connsiteX95" fmla="*/ 3229708 w 6664569"/>
              <a:gd name="connsiteY95" fmla="*/ 287216 h 3575539"/>
              <a:gd name="connsiteX96" fmla="*/ 3223846 w 6664569"/>
              <a:gd name="connsiteY96" fmla="*/ 310662 h 3575539"/>
              <a:gd name="connsiteX97" fmla="*/ 3083169 w 6664569"/>
              <a:gd name="connsiteY97" fmla="*/ 310662 h 3575539"/>
              <a:gd name="connsiteX98" fmla="*/ 2989385 w 6664569"/>
              <a:gd name="connsiteY98" fmla="*/ 427893 h 3575539"/>
              <a:gd name="connsiteX99" fmla="*/ 2878015 w 6664569"/>
              <a:gd name="connsiteY99" fmla="*/ 457200 h 3575539"/>
              <a:gd name="connsiteX100" fmla="*/ 2854569 w 6664569"/>
              <a:gd name="connsiteY100" fmla="*/ 451339 h 3575539"/>
              <a:gd name="connsiteX101" fmla="*/ 2297723 w 6664569"/>
              <a:gd name="connsiteY101" fmla="*/ 586154 h 3575539"/>
              <a:gd name="connsiteX102" fmla="*/ 2239108 w 6664569"/>
              <a:gd name="connsiteY102" fmla="*/ 603739 h 3575539"/>
              <a:gd name="connsiteX103" fmla="*/ 2121877 w 6664569"/>
              <a:gd name="connsiteY103" fmla="*/ 615462 h 3575539"/>
              <a:gd name="connsiteX104" fmla="*/ 1899138 w 6664569"/>
              <a:gd name="connsiteY104" fmla="*/ 597877 h 3575539"/>
              <a:gd name="connsiteX105" fmla="*/ 1148861 w 6664569"/>
              <a:gd name="connsiteY105" fmla="*/ 656493 h 3575539"/>
              <a:gd name="connsiteX106" fmla="*/ 1119554 w 6664569"/>
              <a:gd name="connsiteY106" fmla="*/ 644770 h 3575539"/>
              <a:gd name="connsiteX107" fmla="*/ 422031 w 6664569"/>
              <a:gd name="connsiteY107" fmla="*/ 697524 h 3575539"/>
              <a:gd name="connsiteX108" fmla="*/ 11723 w 6664569"/>
              <a:gd name="connsiteY108" fmla="*/ 726831 h 3575539"/>
              <a:gd name="connsiteX109" fmla="*/ 0 w 6664569"/>
              <a:gd name="connsiteY109" fmla="*/ 3575539 h 357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664569" h="3575539">
                <a:moveTo>
                  <a:pt x="0" y="3575539"/>
                </a:moveTo>
                <a:lnTo>
                  <a:pt x="1717431" y="3100754"/>
                </a:lnTo>
                <a:lnTo>
                  <a:pt x="1172308" y="2579077"/>
                </a:lnTo>
                <a:lnTo>
                  <a:pt x="738554" y="2174631"/>
                </a:lnTo>
                <a:lnTo>
                  <a:pt x="316523" y="1781908"/>
                </a:lnTo>
                <a:lnTo>
                  <a:pt x="257908" y="1717431"/>
                </a:lnTo>
                <a:lnTo>
                  <a:pt x="205154" y="1688124"/>
                </a:lnTo>
                <a:lnTo>
                  <a:pt x="205154" y="1623647"/>
                </a:lnTo>
                <a:lnTo>
                  <a:pt x="246185" y="1570893"/>
                </a:lnTo>
                <a:lnTo>
                  <a:pt x="281354" y="1553308"/>
                </a:lnTo>
                <a:lnTo>
                  <a:pt x="293077" y="1465385"/>
                </a:lnTo>
                <a:lnTo>
                  <a:pt x="334108" y="1488831"/>
                </a:lnTo>
                <a:lnTo>
                  <a:pt x="334108" y="1576754"/>
                </a:lnTo>
                <a:lnTo>
                  <a:pt x="392723" y="1576754"/>
                </a:lnTo>
                <a:lnTo>
                  <a:pt x="468923" y="1611924"/>
                </a:lnTo>
                <a:lnTo>
                  <a:pt x="1172308" y="1547447"/>
                </a:lnTo>
                <a:lnTo>
                  <a:pt x="1225061" y="1482970"/>
                </a:lnTo>
                <a:lnTo>
                  <a:pt x="1225061" y="1436077"/>
                </a:lnTo>
                <a:lnTo>
                  <a:pt x="1178169" y="1430216"/>
                </a:lnTo>
                <a:lnTo>
                  <a:pt x="1178169" y="1389185"/>
                </a:lnTo>
                <a:lnTo>
                  <a:pt x="1266092" y="1354016"/>
                </a:lnTo>
                <a:lnTo>
                  <a:pt x="1283677" y="1383324"/>
                </a:lnTo>
                <a:lnTo>
                  <a:pt x="1324708" y="1365739"/>
                </a:lnTo>
                <a:lnTo>
                  <a:pt x="1412631" y="1371600"/>
                </a:lnTo>
                <a:lnTo>
                  <a:pt x="1606061" y="1354016"/>
                </a:lnTo>
                <a:lnTo>
                  <a:pt x="1758461" y="1371600"/>
                </a:lnTo>
                <a:lnTo>
                  <a:pt x="1852246" y="1400908"/>
                </a:lnTo>
                <a:lnTo>
                  <a:pt x="1875692" y="1447800"/>
                </a:lnTo>
                <a:lnTo>
                  <a:pt x="1928446" y="1488831"/>
                </a:lnTo>
                <a:lnTo>
                  <a:pt x="2198077" y="1746739"/>
                </a:lnTo>
                <a:lnTo>
                  <a:pt x="2198077" y="1641231"/>
                </a:lnTo>
                <a:lnTo>
                  <a:pt x="2239108" y="1641231"/>
                </a:lnTo>
                <a:lnTo>
                  <a:pt x="2239108" y="1776047"/>
                </a:lnTo>
                <a:lnTo>
                  <a:pt x="2543908" y="2022231"/>
                </a:lnTo>
                <a:lnTo>
                  <a:pt x="2655277" y="2004647"/>
                </a:lnTo>
                <a:lnTo>
                  <a:pt x="2725615" y="2022231"/>
                </a:lnTo>
                <a:lnTo>
                  <a:pt x="2860431" y="2010508"/>
                </a:lnTo>
                <a:lnTo>
                  <a:pt x="3030415" y="1899139"/>
                </a:lnTo>
                <a:lnTo>
                  <a:pt x="3118338" y="1910862"/>
                </a:lnTo>
                <a:lnTo>
                  <a:pt x="3194538" y="1992924"/>
                </a:lnTo>
                <a:lnTo>
                  <a:pt x="3616569" y="2332893"/>
                </a:lnTo>
                <a:lnTo>
                  <a:pt x="3710354" y="2327031"/>
                </a:lnTo>
                <a:lnTo>
                  <a:pt x="3745523" y="2350477"/>
                </a:lnTo>
                <a:lnTo>
                  <a:pt x="3792415" y="2485293"/>
                </a:lnTo>
                <a:lnTo>
                  <a:pt x="3962400" y="2620108"/>
                </a:lnTo>
                <a:lnTo>
                  <a:pt x="4026877" y="2643554"/>
                </a:lnTo>
                <a:lnTo>
                  <a:pt x="4402015" y="2637693"/>
                </a:lnTo>
                <a:lnTo>
                  <a:pt x="4642338" y="2526324"/>
                </a:lnTo>
                <a:lnTo>
                  <a:pt x="4624754" y="2432539"/>
                </a:lnTo>
                <a:lnTo>
                  <a:pt x="4829908" y="2373924"/>
                </a:lnTo>
                <a:lnTo>
                  <a:pt x="4923692" y="2385647"/>
                </a:lnTo>
                <a:lnTo>
                  <a:pt x="4935415" y="2514600"/>
                </a:lnTo>
                <a:lnTo>
                  <a:pt x="5087815" y="2713893"/>
                </a:lnTo>
                <a:lnTo>
                  <a:pt x="5621215" y="3036277"/>
                </a:lnTo>
                <a:lnTo>
                  <a:pt x="5861538" y="2878016"/>
                </a:lnTo>
                <a:lnTo>
                  <a:pt x="5984631" y="2872154"/>
                </a:lnTo>
                <a:lnTo>
                  <a:pt x="6664569" y="2649416"/>
                </a:lnTo>
                <a:lnTo>
                  <a:pt x="4583723" y="1705708"/>
                </a:lnTo>
                <a:lnTo>
                  <a:pt x="4583723" y="1688124"/>
                </a:lnTo>
                <a:lnTo>
                  <a:pt x="2807677" y="844062"/>
                </a:lnTo>
                <a:lnTo>
                  <a:pt x="2813538" y="791308"/>
                </a:lnTo>
                <a:lnTo>
                  <a:pt x="2860431" y="750277"/>
                </a:lnTo>
                <a:lnTo>
                  <a:pt x="3053861" y="715108"/>
                </a:lnTo>
                <a:lnTo>
                  <a:pt x="3053861" y="662354"/>
                </a:lnTo>
                <a:lnTo>
                  <a:pt x="3253154" y="650631"/>
                </a:lnTo>
                <a:lnTo>
                  <a:pt x="3282461" y="674077"/>
                </a:lnTo>
                <a:lnTo>
                  <a:pt x="3317631" y="644770"/>
                </a:lnTo>
                <a:lnTo>
                  <a:pt x="3393831" y="709247"/>
                </a:lnTo>
                <a:lnTo>
                  <a:pt x="3393831" y="773724"/>
                </a:lnTo>
                <a:lnTo>
                  <a:pt x="3950677" y="738554"/>
                </a:lnTo>
                <a:lnTo>
                  <a:pt x="3950677" y="715108"/>
                </a:lnTo>
                <a:lnTo>
                  <a:pt x="3704492" y="674077"/>
                </a:lnTo>
                <a:lnTo>
                  <a:pt x="3686908" y="580293"/>
                </a:lnTo>
                <a:lnTo>
                  <a:pt x="3757246" y="550985"/>
                </a:lnTo>
                <a:lnTo>
                  <a:pt x="3944815" y="539262"/>
                </a:lnTo>
                <a:lnTo>
                  <a:pt x="4009292" y="468924"/>
                </a:lnTo>
                <a:lnTo>
                  <a:pt x="4015154" y="451339"/>
                </a:lnTo>
                <a:lnTo>
                  <a:pt x="3962400" y="398585"/>
                </a:lnTo>
                <a:lnTo>
                  <a:pt x="3968261" y="369277"/>
                </a:lnTo>
                <a:lnTo>
                  <a:pt x="4167554" y="334108"/>
                </a:lnTo>
                <a:lnTo>
                  <a:pt x="4167554" y="281354"/>
                </a:lnTo>
                <a:lnTo>
                  <a:pt x="4273061" y="281354"/>
                </a:lnTo>
                <a:lnTo>
                  <a:pt x="4237892" y="257908"/>
                </a:lnTo>
                <a:lnTo>
                  <a:pt x="3950677" y="263770"/>
                </a:lnTo>
                <a:lnTo>
                  <a:pt x="3598985" y="0"/>
                </a:lnTo>
                <a:lnTo>
                  <a:pt x="2438400" y="64477"/>
                </a:lnTo>
                <a:lnTo>
                  <a:pt x="2479431" y="158262"/>
                </a:lnTo>
                <a:lnTo>
                  <a:pt x="2473569" y="234462"/>
                </a:lnTo>
                <a:lnTo>
                  <a:pt x="2678723" y="228600"/>
                </a:lnTo>
                <a:lnTo>
                  <a:pt x="2667000" y="181708"/>
                </a:lnTo>
                <a:lnTo>
                  <a:pt x="2813538" y="193431"/>
                </a:lnTo>
                <a:lnTo>
                  <a:pt x="2948354" y="187570"/>
                </a:lnTo>
                <a:lnTo>
                  <a:pt x="3065585" y="175847"/>
                </a:lnTo>
                <a:lnTo>
                  <a:pt x="3065585" y="240324"/>
                </a:lnTo>
                <a:lnTo>
                  <a:pt x="3194538" y="246185"/>
                </a:lnTo>
                <a:lnTo>
                  <a:pt x="3229708" y="287216"/>
                </a:lnTo>
                <a:lnTo>
                  <a:pt x="3223846" y="310662"/>
                </a:lnTo>
                <a:lnTo>
                  <a:pt x="3083169" y="310662"/>
                </a:lnTo>
                <a:lnTo>
                  <a:pt x="2989385" y="427893"/>
                </a:lnTo>
                <a:lnTo>
                  <a:pt x="2878015" y="457200"/>
                </a:lnTo>
                <a:lnTo>
                  <a:pt x="2854569" y="451339"/>
                </a:lnTo>
                <a:lnTo>
                  <a:pt x="2297723" y="586154"/>
                </a:lnTo>
                <a:lnTo>
                  <a:pt x="2239108" y="603739"/>
                </a:lnTo>
                <a:lnTo>
                  <a:pt x="2121877" y="615462"/>
                </a:lnTo>
                <a:lnTo>
                  <a:pt x="1899138" y="597877"/>
                </a:lnTo>
                <a:lnTo>
                  <a:pt x="1148861" y="656493"/>
                </a:lnTo>
                <a:lnTo>
                  <a:pt x="1119554" y="644770"/>
                </a:lnTo>
                <a:lnTo>
                  <a:pt x="422031" y="697524"/>
                </a:lnTo>
                <a:lnTo>
                  <a:pt x="11723" y="726831"/>
                </a:lnTo>
                <a:cubicBezTo>
                  <a:pt x="7815" y="1676400"/>
                  <a:pt x="3908" y="2625970"/>
                  <a:pt x="0" y="357553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/>
          <p:cNvSpPr/>
          <p:nvPr/>
        </p:nvSpPr>
        <p:spPr>
          <a:xfrm>
            <a:off x="0" y="1676400"/>
            <a:ext cx="2790092" cy="1934308"/>
          </a:xfrm>
          <a:custGeom>
            <a:avLst/>
            <a:gdLst>
              <a:gd name="connsiteX0" fmla="*/ 0 w 2790092"/>
              <a:gd name="connsiteY0" fmla="*/ 1934308 h 1934308"/>
              <a:gd name="connsiteX1" fmla="*/ 509954 w 2790092"/>
              <a:gd name="connsiteY1" fmla="*/ 1899138 h 1934308"/>
              <a:gd name="connsiteX2" fmla="*/ 1184031 w 2790092"/>
              <a:gd name="connsiteY2" fmla="*/ 1858108 h 1934308"/>
              <a:gd name="connsiteX3" fmla="*/ 1688123 w 2790092"/>
              <a:gd name="connsiteY3" fmla="*/ 1822938 h 1934308"/>
              <a:gd name="connsiteX4" fmla="*/ 1699846 w 2790092"/>
              <a:gd name="connsiteY4" fmla="*/ 1717431 h 1934308"/>
              <a:gd name="connsiteX5" fmla="*/ 1787769 w 2790092"/>
              <a:gd name="connsiteY5" fmla="*/ 1600200 h 1934308"/>
              <a:gd name="connsiteX6" fmla="*/ 1899138 w 2790092"/>
              <a:gd name="connsiteY6" fmla="*/ 1494692 h 1934308"/>
              <a:gd name="connsiteX7" fmla="*/ 1922585 w 2790092"/>
              <a:gd name="connsiteY7" fmla="*/ 1377462 h 1934308"/>
              <a:gd name="connsiteX8" fmla="*/ 1799492 w 2790092"/>
              <a:gd name="connsiteY8" fmla="*/ 1365738 h 1934308"/>
              <a:gd name="connsiteX9" fmla="*/ 1793631 w 2790092"/>
              <a:gd name="connsiteY9" fmla="*/ 1330569 h 1934308"/>
              <a:gd name="connsiteX10" fmla="*/ 1905000 w 2790092"/>
              <a:gd name="connsiteY10" fmla="*/ 1318846 h 1934308"/>
              <a:gd name="connsiteX11" fmla="*/ 1910862 w 2790092"/>
              <a:gd name="connsiteY11" fmla="*/ 1072662 h 1934308"/>
              <a:gd name="connsiteX12" fmla="*/ 1711569 w 2790092"/>
              <a:gd name="connsiteY12" fmla="*/ 1072662 h 1934308"/>
              <a:gd name="connsiteX13" fmla="*/ 1541585 w 2790092"/>
              <a:gd name="connsiteY13" fmla="*/ 1060938 h 1934308"/>
              <a:gd name="connsiteX14" fmla="*/ 1535723 w 2790092"/>
              <a:gd name="connsiteY14" fmla="*/ 1055077 h 1934308"/>
              <a:gd name="connsiteX15" fmla="*/ 1553308 w 2790092"/>
              <a:gd name="connsiteY15" fmla="*/ 1019908 h 1934308"/>
              <a:gd name="connsiteX16" fmla="*/ 1641231 w 2790092"/>
              <a:gd name="connsiteY16" fmla="*/ 1019908 h 1934308"/>
              <a:gd name="connsiteX17" fmla="*/ 1770185 w 2790092"/>
              <a:gd name="connsiteY17" fmla="*/ 1025769 h 1934308"/>
              <a:gd name="connsiteX18" fmla="*/ 1998785 w 2790092"/>
              <a:gd name="connsiteY18" fmla="*/ 1019908 h 1934308"/>
              <a:gd name="connsiteX19" fmla="*/ 1928446 w 2790092"/>
              <a:gd name="connsiteY19" fmla="*/ 996462 h 1934308"/>
              <a:gd name="connsiteX20" fmla="*/ 1664677 w 2790092"/>
              <a:gd name="connsiteY20" fmla="*/ 996462 h 1934308"/>
              <a:gd name="connsiteX21" fmla="*/ 1465385 w 2790092"/>
              <a:gd name="connsiteY21" fmla="*/ 1014046 h 1934308"/>
              <a:gd name="connsiteX22" fmla="*/ 1342292 w 2790092"/>
              <a:gd name="connsiteY22" fmla="*/ 1025769 h 1934308"/>
              <a:gd name="connsiteX23" fmla="*/ 1295400 w 2790092"/>
              <a:gd name="connsiteY23" fmla="*/ 1055077 h 1934308"/>
              <a:gd name="connsiteX24" fmla="*/ 1219200 w 2790092"/>
              <a:gd name="connsiteY24" fmla="*/ 1055077 h 1934308"/>
              <a:gd name="connsiteX25" fmla="*/ 1219200 w 2790092"/>
              <a:gd name="connsiteY25" fmla="*/ 1008185 h 1934308"/>
              <a:gd name="connsiteX26" fmla="*/ 1336431 w 2790092"/>
              <a:gd name="connsiteY26" fmla="*/ 984738 h 1934308"/>
              <a:gd name="connsiteX27" fmla="*/ 1529862 w 2790092"/>
              <a:gd name="connsiteY27" fmla="*/ 967154 h 1934308"/>
              <a:gd name="connsiteX28" fmla="*/ 1711569 w 2790092"/>
              <a:gd name="connsiteY28" fmla="*/ 967154 h 1934308"/>
              <a:gd name="connsiteX29" fmla="*/ 2004646 w 2790092"/>
              <a:gd name="connsiteY29" fmla="*/ 961292 h 1934308"/>
              <a:gd name="connsiteX30" fmla="*/ 2309446 w 2790092"/>
              <a:gd name="connsiteY30" fmla="*/ 814754 h 1934308"/>
              <a:gd name="connsiteX31" fmla="*/ 2479431 w 2790092"/>
              <a:gd name="connsiteY31" fmla="*/ 738554 h 1934308"/>
              <a:gd name="connsiteX32" fmla="*/ 2549769 w 2790092"/>
              <a:gd name="connsiteY32" fmla="*/ 650631 h 1934308"/>
              <a:gd name="connsiteX33" fmla="*/ 2350477 w 2790092"/>
              <a:gd name="connsiteY33" fmla="*/ 644769 h 1934308"/>
              <a:gd name="connsiteX34" fmla="*/ 2192215 w 2790092"/>
              <a:gd name="connsiteY34" fmla="*/ 633046 h 1934308"/>
              <a:gd name="connsiteX35" fmla="*/ 2127738 w 2790092"/>
              <a:gd name="connsiteY35" fmla="*/ 597877 h 1934308"/>
              <a:gd name="connsiteX36" fmla="*/ 2192215 w 2790092"/>
              <a:gd name="connsiteY36" fmla="*/ 562708 h 1934308"/>
              <a:gd name="connsiteX37" fmla="*/ 2356338 w 2790092"/>
              <a:gd name="connsiteY37" fmla="*/ 562708 h 1934308"/>
              <a:gd name="connsiteX38" fmla="*/ 2461846 w 2790092"/>
              <a:gd name="connsiteY38" fmla="*/ 562708 h 1934308"/>
              <a:gd name="connsiteX39" fmla="*/ 2602523 w 2790092"/>
              <a:gd name="connsiteY39" fmla="*/ 533400 h 1934308"/>
              <a:gd name="connsiteX40" fmla="*/ 2754923 w 2790092"/>
              <a:gd name="connsiteY40" fmla="*/ 463062 h 1934308"/>
              <a:gd name="connsiteX41" fmla="*/ 2790092 w 2790092"/>
              <a:gd name="connsiteY41" fmla="*/ 416169 h 1934308"/>
              <a:gd name="connsiteX42" fmla="*/ 2737338 w 2790092"/>
              <a:gd name="connsiteY42" fmla="*/ 357554 h 1934308"/>
              <a:gd name="connsiteX43" fmla="*/ 2649415 w 2790092"/>
              <a:gd name="connsiteY43" fmla="*/ 310662 h 1934308"/>
              <a:gd name="connsiteX44" fmla="*/ 2426677 w 2790092"/>
              <a:gd name="connsiteY44" fmla="*/ 293077 h 1934308"/>
              <a:gd name="connsiteX45" fmla="*/ 2280138 w 2790092"/>
              <a:gd name="connsiteY45" fmla="*/ 252046 h 1934308"/>
              <a:gd name="connsiteX46" fmla="*/ 2145323 w 2790092"/>
              <a:gd name="connsiteY46" fmla="*/ 234462 h 1934308"/>
              <a:gd name="connsiteX47" fmla="*/ 1834662 w 2790092"/>
              <a:gd name="connsiteY47" fmla="*/ 205154 h 1934308"/>
              <a:gd name="connsiteX48" fmla="*/ 1629508 w 2790092"/>
              <a:gd name="connsiteY48" fmla="*/ 199292 h 1934308"/>
              <a:gd name="connsiteX49" fmla="*/ 1471246 w 2790092"/>
              <a:gd name="connsiteY49" fmla="*/ 152400 h 1934308"/>
              <a:gd name="connsiteX50" fmla="*/ 1230923 w 2790092"/>
              <a:gd name="connsiteY50" fmla="*/ 105508 h 1934308"/>
              <a:gd name="connsiteX51" fmla="*/ 943708 w 2790092"/>
              <a:gd name="connsiteY51" fmla="*/ 64477 h 1934308"/>
              <a:gd name="connsiteX52" fmla="*/ 726831 w 2790092"/>
              <a:gd name="connsiteY52" fmla="*/ 41031 h 1934308"/>
              <a:gd name="connsiteX53" fmla="*/ 474785 w 2790092"/>
              <a:gd name="connsiteY53" fmla="*/ 35169 h 1934308"/>
              <a:gd name="connsiteX54" fmla="*/ 205154 w 2790092"/>
              <a:gd name="connsiteY54" fmla="*/ 17585 h 1934308"/>
              <a:gd name="connsiteX55" fmla="*/ 0 w 2790092"/>
              <a:gd name="connsiteY55" fmla="*/ 0 h 1934308"/>
              <a:gd name="connsiteX56" fmla="*/ 0 w 2790092"/>
              <a:gd name="connsiteY56" fmla="*/ 1934308 h 193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90092" h="1934308">
                <a:moveTo>
                  <a:pt x="0" y="1934308"/>
                </a:moveTo>
                <a:lnTo>
                  <a:pt x="509954" y="1899138"/>
                </a:lnTo>
                <a:lnTo>
                  <a:pt x="1184031" y="1858108"/>
                </a:lnTo>
                <a:lnTo>
                  <a:pt x="1688123" y="1822938"/>
                </a:lnTo>
                <a:lnTo>
                  <a:pt x="1699846" y="1717431"/>
                </a:lnTo>
                <a:lnTo>
                  <a:pt x="1787769" y="1600200"/>
                </a:lnTo>
                <a:lnTo>
                  <a:pt x="1899138" y="1494692"/>
                </a:lnTo>
                <a:lnTo>
                  <a:pt x="1922585" y="1377462"/>
                </a:lnTo>
                <a:lnTo>
                  <a:pt x="1799492" y="1365738"/>
                </a:lnTo>
                <a:lnTo>
                  <a:pt x="1793631" y="1330569"/>
                </a:lnTo>
                <a:lnTo>
                  <a:pt x="1905000" y="1318846"/>
                </a:lnTo>
                <a:lnTo>
                  <a:pt x="1910862" y="1072662"/>
                </a:lnTo>
                <a:lnTo>
                  <a:pt x="1711569" y="1072662"/>
                </a:lnTo>
                <a:lnTo>
                  <a:pt x="1541585" y="1060938"/>
                </a:lnTo>
                <a:lnTo>
                  <a:pt x="1535723" y="1055077"/>
                </a:lnTo>
                <a:lnTo>
                  <a:pt x="1553308" y="1019908"/>
                </a:lnTo>
                <a:lnTo>
                  <a:pt x="1641231" y="1019908"/>
                </a:lnTo>
                <a:lnTo>
                  <a:pt x="1770185" y="1025769"/>
                </a:lnTo>
                <a:lnTo>
                  <a:pt x="1998785" y="1019908"/>
                </a:lnTo>
                <a:lnTo>
                  <a:pt x="1928446" y="996462"/>
                </a:lnTo>
                <a:lnTo>
                  <a:pt x="1664677" y="996462"/>
                </a:lnTo>
                <a:lnTo>
                  <a:pt x="1465385" y="1014046"/>
                </a:lnTo>
                <a:lnTo>
                  <a:pt x="1342292" y="1025769"/>
                </a:lnTo>
                <a:lnTo>
                  <a:pt x="1295400" y="1055077"/>
                </a:lnTo>
                <a:lnTo>
                  <a:pt x="1219200" y="1055077"/>
                </a:lnTo>
                <a:lnTo>
                  <a:pt x="1219200" y="1008185"/>
                </a:lnTo>
                <a:lnTo>
                  <a:pt x="1336431" y="984738"/>
                </a:lnTo>
                <a:lnTo>
                  <a:pt x="1529862" y="967154"/>
                </a:lnTo>
                <a:lnTo>
                  <a:pt x="1711569" y="967154"/>
                </a:lnTo>
                <a:lnTo>
                  <a:pt x="2004646" y="961292"/>
                </a:lnTo>
                <a:lnTo>
                  <a:pt x="2309446" y="814754"/>
                </a:lnTo>
                <a:lnTo>
                  <a:pt x="2479431" y="738554"/>
                </a:lnTo>
                <a:lnTo>
                  <a:pt x="2549769" y="650631"/>
                </a:lnTo>
                <a:lnTo>
                  <a:pt x="2350477" y="644769"/>
                </a:lnTo>
                <a:lnTo>
                  <a:pt x="2192215" y="633046"/>
                </a:lnTo>
                <a:lnTo>
                  <a:pt x="2127738" y="597877"/>
                </a:lnTo>
                <a:lnTo>
                  <a:pt x="2192215" y="562708"/>
                </a:lnTo>
                <a:lnTo>
                  <a:pt x="2356338" y="562708"/>
                </a:lnTo>
                <a:lnTo>
                  <a:pt x="2461846" y="562708"/>
                </a:lnTo>
                <a:lnTo>
                  <a:pt x="2602523" y="533400"/>
                </a:lnTo>
                <a:lnTo>
                  <a:pt x="2754923" y="463062"/>
                </a:lnTo>
                <a:lnTo>
                  <a:pt x="2790092" y="416169"/>
                </a:lnTo>
                <a:lnTo>
                  <a:pt x="2737338" y="357554"/>
                </a:lnTo>
                <a:lnTo>
                  <a:pt x="2649415" y="310662"/>
                </a:lnTo>
                <a:lnTo>
                  <a:pt x="2426677" y="293077"/>
                </a:lnTo>
                <a:lnTo>
                  <a:pt x="2280138" y="252046"/>
                </a:lnTo>
                <a:lnTo>
                  <a:pt x="2145323" y="234462"/>
                </a:lnTo>
                <a:lnTo>
                  <a:pt x="1834662" y="205154"/>
                </a:lnTo>
                <a:lnTo>
                  <a:pt x="1629508" y="199292"/>
                </a:lnTo>
                <a:lnTo>
                  <a:pt x="1471246" y="152400"/>
                </a:lnTo>
                <a:lnTo>
                  <a:pt x="1230923" y="105508"/>
                </a:lnTo>
                <a:lnTo>
                  <a:pt x="943708" y="64477"/>
                </a:lnTo>
                <a:lnTo>
                  <a:pt x="726831" y="41031"/>
                </a:lnTo>
                <a:lnTo>
                  <a:pt x="474785" y="35169"/>
                </a:lnTo>
                <a:lnTo>
                  <a:pt x="205154" y="17585"/>
                </a:lnTo>
                <a:lnTo>
                  <a:pt x="0" y="0"/>
                </a:lnTo>
                <a:lnTo>
                  <a:pt x="0" y="193430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2276475" y="2569369"/>
            <a:ext cx="1314450" cy="400050"/>
          </a:xfrm>
          <a:custGeom>
            <a:avLst/>
            <a:gdLst>
              <a:gd name="connsiteX0" fmla="*/ 0 w 1314450"/>
              <a:gd name="connsiteY0" fmla="*/ 107156 h 400050"/>
              <a:gd name="connsiteX1" fmla="*/ 71438 w 1314450"/>
              <a:gd name="connsiteY1" fmla="*/ 61912 h 400050"/>
              <a:gd name="connsiteX2" fmla="*/ 190500 w 1314450"/>
              <a:gd name="connsiteY2" fmla="*/ 26194 h 400050"/>
              <a:gd name="connsiteX3" fmla="*/ 311944 w 1314450"/>
              <a:gd name="connsiteY3" fmla="*/ 16669 h 400050"/>
              <a:gd name="connsiteX4" fmla="*/ 766763 w 1314450"/>
              <a:gd name="connsiteY4" fmla="*/ 0 h 400050"/>
              <a:gd name="connsiteX5" fmla="*/ 826294 w 1314450"/>
              <a:gd name="connsiteY5" fmla="*/ 16669 h 400050"/>
              <a:gd name="connsiteX6" fmla="*/ 845344 w 1314450"/>
              <a:gd name="connsiteY6" fmla="*/ 16669 h 400050"/>
              <a:gd name="connsiteX7" fmla="*/ 1152525 w 1314450"/>
              <a:gd name="connsiteY7" fmla="*/ 226219 h 400050"/>
              <a:gd name="connsiteX8" fmla="*/ 1314450 w 1314450"/>
              <a:gd name="connsiteY8" fmla="*/ 352425 h 400050"/>
              <a:gd name="connsiteX9" fmla="*/ 52388 w 1314450"/>
              <a:gd name="connsiteY9" fmla="*/ 400050 h 400050"/>
              <a:gd name="connsiteX10" fmla="*/ 0 w 1314450"/>
              <a:gd name="connsiteY10" fmla="*/ 107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450" h="400050">
                <a:moveTo>
                  <a:pt x="0" y="107156"/>
                </a:moveTo>
                <a:lnTo>
                  <a:pt x="71438" y="61912"/>
                </a:lnTo>
                <a:lnTo>
                  <a:pt x="190500" y="26194"/>
                </a:lnTo>
                <a:lnTo>
                  <a:pt x="311944" y="16669"/>
                </a:lnTo>
                <a:lnTo>
                  <a:pt x="766763" y="0"/>
                </a:lnTo>
                <a:lnTo>
                  <a:pt x="826294" y="16669"/>
                </a:lnTo>
                <a:lnTo>
                  <a:pt x="845344" y="16669"/>
                </a:lnTo>
                <a:lnTo>
                  <a:pt x="1152525" y="226219"/>
                </a:lnTo>
                <a:lnTo>
                  <a:pt x="1314450" y="352425"/>
                </a:lnTo>
                <a:lnTo>
                  <a:pt x="52388" y="400050"/>
                </a:lnTo>
                <a:lnTo>
                  <a:pt x="0" y="10715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ihandsfigur 5"/>
          <p:cNvSpPr/>
          <p:nvPr/>
        </p:nvSpPr>
        <p:spPr>
          <a:xfrm>
            <a:off x="4852988" y="3205163"/>
            <a:ext cx="773906" cy="109537"/>
          </a:xfrm>
          <a:custGeom>
            <a:avLst/>
            <a:gdLst>
              <a:gd name="connsiteX0" fmla="*/ 0 w 773906"/>
              <a:gd name="connsiteY0" fmla="*/ 35718 h 109537"/>
              <a:gd name="connsiteX1" fmla="*/ 21431 w 773906"/>
              <a:gd name="connsiteY1" fmla="*/ 66675 h 109537"/>
              <a:gd name="connsiteX2" fmla="*/ 185737 w 773906"/>
              <a:gd name="connsiteY2" fmla="*/ 59531 h 109537"/>
              <a:gd name="connsiteX3" fmla="*/ 547687 w 773906"/>
              <a:gd name="connsiteY3" fmla="*/ 97631 h 109537"/>
              <a:gd name="connsiteX4" fmla="*/ 647700 w 773906"/>
              <a:gd name="connsiteY4" fmla="*/ 109537 h 109537"/>
              <a:gd name="connsiteX5" fmla="*/ 773906 w 773906"/>
              <a:gd name="connsiteY5" fmla="*/ 97631 h 109537"/>
              <a:gd name="connsiteX6" fmla="*/ 773906 w 773906"/>
              <a:gd name="connsiteY6" fmla="*/ 2381 h 109537"/>
              <a:gd name="connsiteX7" fmla="*/ 757237 w 773906"/>
              <a:gd name="connsiteY7" fmla="*/ 0 h 109537"/>
              <a:gd name="connsiteX8" fmla="*/ 0 w 773906"/>
              <a:gd name="connsiteY8" fmla="*/ 35718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906" h="109537">
                <a:moveTo>
                  <a:pt x="0" y="35718"/>
                </a:moveTo>
                <a:lnTo>
                  <a:pt x="21431" y="66675"/>
                </a:lnTo>
                <a:lnTo>
                  <a:pt x="185737" y="59531"/>
                </a:lnTo>
                <a:lnTo>
                  <a:pt x="547687" y="97631"/>
                </a:lnTo>
                <a:lnTo>
                  <a:pt x="647700" y="109537"/>
                </a:lnTo>
                <a:lnTo>
                  <a:pt x="773906" y="97631"/>
                </a:lnTo>
                <a:lnTo>
                  <a:pt x="773906" y="2381"/>
                </a:lnTo>
                <a:lnTo>
                  <a:pt x="757237" y="0"/>
                </a:lnTo>
                <a:lnTo>
                  <a:pt x="0" y="3571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 6"/>
          <p:cNvSpPr/>
          <p:nvPr/>
        </p:nvSpPr>
        <p:spPr>
          <a:xfrm>
            <a:off x="4924425" y="3629025"/>
            <a:ext cx="1678781" cy="573881"/>
          </a:xfrm>
          <a:custGeom>
            <a:avLst/>
            <a:gdLst>
              <a:gd name="connsiteX0" fmla="*/ 9525 w 1678781"/>
              <a:gd name="connsiteY0" fmla="*/ 0 h 604837"/>
              <a:gd name="connsiteX1" fmla="*/ 14288 w 1678781"/>
              <a:gd name="connsiteY1" fmla="*/ 145256 h 604837"/>
              <a:gd name="connsiteX2" fmla="*/ 0 w 1678781"/>
              <a:gd name="connsiteY2" fmla="*/ 173831 h 604837"/>
              <a:gd name="connsiteX3" fmla="*/ 116681 w 1678781"/>
              <a:gd name="connsiteY3" fmla="*/ 209550 h 604837"/>
              <a:gd name="connsiteX4" fmla="*/ 133350 w 1678781"/>
              <a:gd name="connsiteY4" fmla="*/ 164306 h 604837"/>
              <a:gd name="connsiteX5" fmla="*/ 335756 w 1678781"/>
              <a:gd name="connsiteY5" fmla="*/ 138112 h 604837"/>
              <a:gd name="connsiteX6" fmla="*/ 473869 w 1678781"/>
              <a:gd name="connsiteY6" fmla="*/ 185737 h 604837"/>
              <a:gd name="connsiteX7" fmla="*/ 552450 w 1678781"/>
              <a:gd name="connsiteY7" fmla="*/ 173831 h 604837"/>
              <a:gd name="connsiteX8" fmla="*/ 554831 w 1678781"/>
              <a:gd name="connsiteY8" fmla="*/ 130969 h 604837"/>
              <a:gd name="connsiteX9" fmla="*/ 709613 w 1678781"/>
              <a:gd name="connsiteY9" fmla="*/ 109537 h 604837"/>
              <a:gd name="connsiteX10" fmla="*/ 812006 w 1678781"/>
              <a:gd name="connsiteY10" fmla="*/ 135731 h 604837"/>
              <a:gd name="connsiteX11" fmla="*/ 1276350 w 1678781"/>
              <a:gd name="connsiteY11" fmla="*/ 288131 h 604837"/>
              <a:gd name="connsiteX12" fmla="*/ 1276350 w 1678781"/>
              <a:gd name="connsiteY12" fmla="*/ 321469 h 604837"/>
              <a:gd name="connsiteX13" fmla="*/ 1278731 w 1678781"/>
              <a:gd name="connsiteY13" fmla="*/ 573881 h 604837"/>
              <a:gd name="connsiteX14" fmla="*/ 1364456 w 1678781"/>
              <a:gd name="connsiteY14" fmla="*/ 604837 h 604837"/>
              <a:gd name="connsiteX15" fmla="*/ 1678781 w 1678781"/>
              <a:gd name="connsiteY15" fmla="*/ 552450 h 604837"/>
              <a:gd name="connsiteX16" fmla="*/ 1304925 w 1678781"/>
              <a:gd name="connsiteY16" fmla="*/ 421481 h 604837"/>
              <a:gd name="connsiteX17" fmla="*/ 1307306 w 1678781"/>
              <a:gd name="connsiteY17" fmla="*/ 378619 h 604837"/>
              <a:gd name="connsiteX18" fmla="*/ 1631156 w 1678781"/>
              <a:gd name="connsiteY18" fmla="*/ 319087 h 604837"/>
              <a:gd name="connsiteX19" fmla="*/ 681038 w 1678781"/>
              <a:gd name="connsiteY19" fmla="*/ 30956 h 604837"/>
              <a:gd name="connsiteX20" fmla="*/ 278606 w 1678781"/>
              <a:gd name="connsiteY20" fmla="*/ 59531 h 604837"/>
              <a:gd name="connsiteX21" fmla="*/ 204788 w 1678781"/>
              <a:gd name="connsiteY21" fmla="*/ 52387 h 604837"/>
              <a:gd name="connsiteX22" fmla="*/ 171450 w 1678781"/>
              <a:gd name="connsiteY22" fmla="*/ 33337 h 604837"/>
              <a:gd name="connsiteX23" fmla="*/ 9525 w 1678781"/>
              <a:gd name="connsiteY23" fmla="*/ 0 h 604837"/>
              <a:gd name="connsiteX0" fmla="*/ 14288 w 1678781"/>
              <a:gd name="connsiteY0" fmla="*/ 19050 h 573881"/>
              <a:gd name="connsiteX1" fmla="*/ 14288 w 1678781"/>
              <a:gd name="connsiteY1" fmla="*/ 114300 h 573881"/>
              <a:gd name="connsiteX2" fmla="*/ 0 w 1678781"/>
              <a:gd name="connsiteY2" fmla="*/ 142875 h 573881"/>
              <a:gd name="connsiteX3" fmla="*/ 116681 w 1678781"/>
              <a:gd name="connsiteY3" fmla="*/ 178594 h 573881"/>
              <a:gd name="connsiteX4" fmla="*/ 133350 w 1678781"/>
              <a:gd name="connsiteY4" fmla="*/ 133350 h 573881"/>
              <a:gd name="connsiteX5" fmla="*/ 335756 w 1678781"/>
              <a:gd name="connsiteY5" fmla="*/ 107156 h 573881"/>
              <a:gd name="connsiteX6" fmla="*/ 473869 w 1678781"/>
              <a:gd name="connsiteY6" fmla="*/ 154781 h 573881"/>
              <a:gd name="connsiteX7" fmla="*/ 552450 w 1678781"/>
              <a:gd name="connsiteY7" fmla="*/ 142875 h 573881"/>
              <a:gd name="connsiteX8" fmla="*/ 554831 w 1678781"/>
              <a:gd name="connsiteY8" fmla="*/ 100013 h 573881"/>
              <a:gd name="connsiteX9" fmla="*/ 709613 w 1678781"/>
              <a:gd name="connsiteY9" fmla="*/ 78581 h 573881"/>
              <a:gd name="connsiteX10" fmla="*/ 812006 w 1678781"/>
              <a:gd name="connsiteY10" fmla="*/ 104775 h 573881"/>
              <a:gd name="connsiteX11" fmla="*/ 1276350 w 1678781"/>
              <a:gd name="connsiteY11" fmla="*/ 257175 h 573881"/>
              <a:gd name="connsiteX12" fmla="*/ 1276350 w 1678781"/>
              <a:gd name="connsiteY12" fmla="*/ 290513 h 573881"/>
              <a:gd name="connsiteX13" fmla="*/ 1278731 w 1678781"/>
              <a:gd name="connsiteY13" fmla="*/ 542925 h 573881"/>
              <a:gd name="connsiteX14" fmla="*/ 1364456 w 1678781"/>
              <a:gd name="connsiteY14" fmla="*/ 573881 h 573881"/>
              <a:gd name="connsiteX15" fmla="*/ 1678781 w 1678781"/>
              <a:gd name="connsiteY15" fmla="*/ 521494 h 573881"/>
              <a:gd name="connsiteX16" fmla="*/ 1304925 w 1678781"/>
              <a:gd name="connsiteY16" fmla="*/ 390525 h 573881"/>
              <a:gd name="connsiteX17" fmla="*/ 1307306 w 1678781"/>
              <a:gd name="connsiteY17" fmla="*/ 347663 h 573881"/>
              <a:gd name="connsiteX18" fmla="*/ 1631156 w 1678781"/>
              <a:gd name="connsiteY18" fmla="*/ 288131 h 573881"/>
              <a:gd name="connsiteX19" fmla="*/ 681038 w 1678781"/>
              <a:gd name="connsiteY19" fmla="*/ 0 h 573881"/>
              <a:gd name="connsiteX20" fmla="*/ 278606 w 1678781"/>
              <a:gd name="connsiteY20" fmla="*/ 28575 h 573881"/>
              <a:gd name="connsiteX21" fmla="*/ 204788 w 1678781"/>
              <a:gd name="connsiteY21" fmla="*/ 21431 h 573881"/>
              <a:gd name="connsiteX22" fmla="*/ 171450 w 1678781"/>
              <a:gd name="connsiteY22" fmla="*/ 2381 h 573881"/>
              <a:gd name="connsiteX23" fmla="*/ 14288 w 1678781"/>
              <a:gd name="connsiteY23" fmla="*/ 1905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8781" h="573881">
                <a:moveTo>
                  <a:pt x="14288" y="19050"/>
                </a:moveTo>
                <a:lnTo>
                  <a:pt x="14288" y="114300"/>
                </a:lnTo>
                <a:lnTo>
                  <a:pt x="0" y="142875"/>
                </a:lnTo>
                <a:lnTo>
                  <a:pt x="116681" y="178594"/>
                </a:lnTo>
                <a:lnTo>
                  <a:pt x="133350" y="133350"/>
                </a:lnTo>
                <a:lnTo>
                  <a:pt x="335756" y="107156"/>
                </a:lnTo>
                <a:lnTo>
                  <a:pt x="473869" y="154781"/>
                </a:lnTo>
                <a:lnTo>
                  <a:pt x="552450" y="142875"/>
                </a:lnTo>
                <a:lnTo>
                  <a:pt x="554831" y="100013"/>
                </a:lnTo>
                <a:lnTo>
                  <a:pt x="709613" y="78581"/>
                </a:lnTo>
                <a:lnTo>
                  <a:pt x="812006" y="104775"/>
                </a:lnTo>
                <a:lnTo>
                  <a:pt x="1276350" y="257175"/>
                </a:lnTo>
                <a:lnTo>
                  <a:pt x="1276350" y="290513"/>
                </a:lnTo>
                <a:cubicBezTo>
                  <a:pt x="1277144" y="374650"/>
                  <a:pt x="1277937" y="458788"/>
                  <a:pt x="1278731" y="542925"/>
                </a:cubicBezTo>
                <a:lnTo>
                  <a:pt x="1364456" y="573881"/>
                </a:lnTo>
                <a:lnTo>
                  <a:pt x="1678781" y="521494"/>
                </a:lnTo>
                <a:lnTo>
                  <a:pt x="1304925" y="390525"/>
                </a:lnTo>
                <a:lnTo>
                  <a:pt x="1307306" y="347663"/>
                </a:lnTo>
                <a:lnTo>
                  <a:pt x="1631156" y="288131"/>
                </a:lnTo>
                <a:lnTo>
                  <a:pt x="681038" y="0"/>
                </a:lnTo>
                <a:lnTo>
                  <a:pt x="278606" y="28575"/>
                </a:lnTo>
                <a:lnTo>
                  <a:pt x="204788" y="21431"/>
                </a:lnTo>
                <a:lnTo>
                  <a:pt x="171450" y="2381"/>
                </a:lnTo>
                <a:lnTo>
                  <a:pt x="14288" y="190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>
            <a:off x="6723185" y="3335215"/>
            <a:ext cx="2438400" cy="720970"/>
          </a:xfrm>
          <a:custGeom>
            <a:avLst/>
            <a:gdLst>
              <a:gd name="connsiteX0" fmla="*/ 2438400 w 2438400"/>
              <a:gd name="connsiteY0" fmla="*/ 720970 h 720970"/>
              <a:gd name="connsiteX1" fmla="*/ 0 w 2438400"/>
              <a:gd name="connsiteY1" fmla="*/ 35170 h 720970"/>
              <a:gd name="connsiteX2" fmla="*/ 422030 w 2438400"/>
              <a:gd name="connsiteY2" fmla="*/ 0 h 720970"/>
              <a:gd name="connsiteX3" fmla="*/ 2432538 w 2438400"/>
              <a:gd name="connsiteY3" fmla="*/ 527539 h 72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720970">
                <a:moveTo>
                  <a:pt x="2438400" y="720970"/>
                </a:moveTo>
                <a:lnTo>
                  <a:pt x="0" y="35170"/>
                </a:lnTo>
                <a:lnTo>
                  <a:pt x="422030" y="0"/>
                </a:lnTo>
                <a:lnTo>
                  <a:pt x="2432538" y="527539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2868942" y="1705708"/>
            <a:ext cx="6286781" cy="709245"/>
          </a:xfrm>
          <a:custGeom>
            <a:avLst/>
            <a:gdLst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99292 w 6283569"/>
              <a:gd name="connsiteY2" fmla="*/ 498230 h 715107"/>
              <a:gd name="connsiteX3" fmla="*/ 187569 w 6283569"/>
              <a:gd name="connsiteY3" fmla="*/ 463061 h 715107"/>
              <a:gd name="connsiteX4" fmla="*/ 281354 w 6283569"/>
              <a:gd name="connsiteY4" fmla="*/ 416169 h 715107"/>
              <a:gd name="connsiteX5" fmla="*/ 328246 w 6283569"/>
              <a:gd name="connsiteY5" fmla="*/ 345830 h 715107"/>
              <a:gd name="connsiteX6" fmla="*/ 0 w 6283569"/>
              <a:gd name="connsiteY6" fmla="*/ 216877 h 715107"/>
              <a:gd name="connsiteX7" fmla="*/ 164123 w 6283569"/>
              <a:gd name="connsiteY7" fmla="*/ 117230 h 715107"/>
              <a:gd name="connsiteX8" fmla="*/ 943708 w 6283569"/>
              <a:gd name="connsiteY8" fmla="*/ 70338 h 715107"/>
              <a:gd name="connsiteX9" fmla="*/ 4114800 w 6283569"/>
              <a:gd name="connsiteY9" fmla="*/ 35169 h 715107"/>
              <a:gd name="connsiteX10" fmla="*/ 6283569 w 6283569"/>
              <a:gd name="connsiteY10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99292 w 6283569"/>
              <a:gd name="connsiteY2" fmla="*/ 498230 h 715107"/>
              <a:gd name="connsiteX3" fmla="*/ 187569 w 6283569"/>
              <a:gd name="connsiteY3" fmla="*/ 463061 h 715107"/>
              <a:gd name="connsiteX4" fmla="*/ 281354 w 6283569"/>
              <a:gd name="connsiteY4" fmla="*/ 416169 h 715107"/>
              <a:gd name="connsiteX5" fmla="*/ 328246 w 6283569"/>
              <a:gd name="connsiteY5" fmla="*/ 345830 h 715107"/>
              <a:gd name="connsiteX6" fmla="*/ 0 w 6283569"/>
              <a:gd name="connsiteY6" fmla="*/ 216877 h 715107"/>
              <a:gd name="connsiteX7" fmla="*/ 164123 w 6283569"/>
              <a:gd name="connsiteY7" fmla="*/ 117230 h 715107"/>
              <a:gd name="connsiteX8" fmla="*/ 943708 w 6283569"/>
              <a:gd name="connsiteY8" fmla="*/ 70338 h 715107"/>
              <a:gd name="connsiteX9" fmla="*/ 4114800 w 6283569"/>
              <a:gd name="connsiteY9" fmla="*/ 35169 h 715107"/>
              <a:gd name="connsiteX10" fmla="*/ 6283569 w 6283569"/>
              <a:gd name="connsiteY10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5098 w 6285929"/>
              <a:gd name="connsiteY0" fmla="*/ 715107 h 715107"/>
              <a:gd name="connsiteX1" fmla="*/ 201652 w 6285929"/>
              <a:gd name="connsiteY1" fmla="*/ 609600 h 715107"/>
              <a:gd name="connsiteX2" fmla="*/ 189929 w 6285929"/>
              <a:gd name="connsiteY2" fmla="*/ 463061 h 715107"/>
              <a:gd name="connsiteX3" fmla="*/ 283714 w 6285929"/>
              <a:gd name="connsiteY3" fmla="*/ 416169 h 715107"/>
              <a:gd name="connsiteX4" fmla="*/ 330606 w 6285929"/>
              <a:gd name="connsiteY4" fmla="*/ 345830 h 715107"/>
              <a:gd name="connsiteX5" fmla="*/ 2360 w 6285929"/>
              <a:gd name="connsiteY5" fmla="*/ 216877 h 715107"/>
              <a:gd name="connsiteX6" fmla="*/ 166483 w 6285929"/>
              <a:gd name="connsiteY6" fmla="*/ 117230 h 715107"/>
              <a:gd name="connsiteX7" fmla="*/ 946068 w 6285929"/>
              <a:gd name="connsiteY7" fmla="*/ 70338 h 715107"/>
              <a:gd name="connsiteX8" fmla="*/ 4117160 w 6285929"/>
              <a:gd name="connsiteY8" fmla="*/ 35169 h 715107"/>
              <a:gd name="connsiteX9" fmla="*/ 6285929 w 6285929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284566 w 6286781"/>
              <a:gd name="connsiteY3" fmla="*/ 416169 h 715107"/>
              <a:gd name="connsiteX4" fmla="*/ 331458 w 6286781"/>
              <a:gd name="connsiteY4" fmla="*/ 345830 h 715107"/>
              <a:gd name="connsiteX5" fmla="*/ 3212 w 6286781"/>
              <a:gd name="connsiteY5" fmla="*/ 216877 h 715107"/>
              <a:gd name="connsiteX6" fmla="*/ 167335 w 6286781"/>
              <a:gd name="connsiteY6" fmla="*/ 117230 h 715107"/>
              <a:gd name="connsiteX7" fmla="*/ 946920 w 6286781"/>
              <a:gd name="connsiteY7" fmla="*/ 70338 h 715107"/>
              <a:gd name="connsiteX8" fmla="*/ 4118012 w 6286781"/>
              <a:gd name="connsiteY8" fmla="*/ 35169 h 715107"/>
              <a:gd name="connsiteX9" fmla="*/ 6286781 w 6286781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536612 w 6286781"/>
              <a:gd name="connsiteY3" fmla="*/ 515815 h 715107"/>
              <a:gd name="connsiteX4" fmla="*/ 331458 w 6286781"/>
              <a:gd name="connsiteY4" fmla="*/ 345830 h 715107"/>
              <a:gd name="connsiteX5" fmla="*/ 3212 w 6286781"/>
              <a:gd name="connsiteY5" fmla="*/ 216877 h 715107"/>
              <a:gd name="connsiteX6" fmla="*/ 167335 w 6286781"/>
              <a:gd name="connsiteY6" fmla="*/ 117230 h 715107"/>
              <a:gd name="connsiteX7" fmla="*/ 946920 w 6286781"/>
              <a:gd name="connsiteY7" fmla="*/ 70338 h 715107"/>
              <a:gd name="connsiteX8" fmla="*/ 4118012 w 6286781"/>
              <a:gd name="connsiteY8" fmla="*/ 35169 h 715107"/>
              <a:gd name="connsiteX9" fmla="*/ 6286781 w 6286781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72842 w 6286781"/>
              <a:gd name="connsiteY0" fmla="*/ 709245 h 709245"/>
              <a:gd name="connsiteX1" fmla="*/ 202504 w 6286781"/>
              <a:gd name="connsiteY1" fmla="*/ 609600 h 709245"/>
              <a:gd name="connsiteX2" fmla="*/ 190781 w 6286781"/>
              <a:gd name="connsiteY2" fmla="*/ 463061 h 709245"/>
              <a:gd name="connsiteX3" fmla="*/ 331458 w 6286781"/>
              <a:gd name="connsiteY3" fmla="*/ 345830 h 709245"/>
              <a:gd name="connsiteX4" fmla="*/ 3212 w 6286781"/>
              <a:gd name="connsiteY4" fmla="*/ 216877 h 709245"/>
              <a:gd name="connsiteX5" fmla="*/ 167335 w 6286781"/>
              <a:gd name="connsiteY5" fmla="*/ 117230 h 709245"/>
              <a:gd name="connsiteX6" fmla="*/ 946920 w 6286781"/>
              <a:gd name="connsiteY6" fmla="*/ 70338 h 709245"/>
              <a:gd name="connsiteX7" fmla="*/ 4118012 w 6286781"/>
              <a:gd name="connsiteY7" fmla="*/ 35169 h 709245"/>
              <a:gd name="connsiteX8" fmla="*/ 6286781 w 6286781"/>
              <a:gd name="connsiteY8" fmla="*/ 0 h 709245"/>
              <a:gd name="connsiteX0" fmla="*/ 272842 w 6286781"/>
              <a:gd name="connsiteY0" fmla="*/ 709245 h 709245"/>
              <a:gd name="connsiteX1" fmla="*/ 202504 w 6286781"/>
              <a:gd name="connsiteY1" fmla="*/ 609600 h 709245"/>
              <a:gd name="connsiteX2" fmla="*/ 190781 w 6286781"/>
              <a:gd name="connsiteY2" fmla="*/ 463061 h 709245"/>
              <a:gd name="connsiteX3" fmla="*/ 331458 w 6286781"/>
              <a:gd name="connsiteY3" fmla="*/ 345830 h 709245"/>
              <a:gd name="connsiteX4" fmla="*/ 3212 w 6286781"/>
              <a:gd name="connsiteY4" fmla="*/ 216877 h 709245"/>
              <a:gd name="connsiteX5" fmla="*/ 167335 w 6286781"/>
              <a:gd name="connsiteY5" fmla="*/ 117230 h 709245"/>
              <a:gd name="connsiteX6" fmla="*/ 946920 w 6286781"/>
              <a:gd name="connsiteY6" fmla="*/ 70338 h 709245"/>
              <a:gd name="connsiteX7" fmla="*/ 4118012 w 6286781"/>
              <a:gd name="connsiteY7" fmla="*/ 35169 h 709245"/>
              <a:gd name="connsiteX8" fmla="*/ 6286781 w 6286781"/>
              <a:gd name="connsiteY8" fmla="*/ 0 h 7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6781" h="709245">
                <a:moveTo>
                  <a:pt x="272842" y="709245"/>
                </a:moveTo>
                <a:cubicBezTo>
                  <a:pt x="229857" y="668214"/>
                  <a:pt x="210319" y="644769"/>
                  <a:pt x="202504" y="609600"/>
                </a:cubicBezTo>
                <a:cubicBezTo>
                  <a:pt x="198596" y="560754"/>
                  <a:pt x="177104" y="535353"/>
                  <a:pt x="190781" y="463061"/>
                </a:cubicBezTo>
                <a:cubicBezTo>
                  <a:pt x="208366" y="412260"/>
                  <a:pt x="372489" y="425938"/>
                  <a:pt x="331458" y="345830"/>
                </a:cubicBezTo>
                <a:cubicBezTo>
                  <a:pt x="204459" y="285261"/>
                  <a:pt x="71596" y="289169"/>
                  <a:pt x="3212" y="216877"/>
                </a:cubicBezTo>
                <a:cubicBezTo>
                  <a:pt x="-18280" y="154354"/>
                  <a:pt x="71596" y="144585"/>
                  <a:pt x="167335" y="117230"/>
                </a:cubicBezTo>
                <a:cubicBezTo>
                  <a:pt x="427197" y="101599"/>
                  <a:pt x="628443" y="74246"/>
                  <a:pt x="946920" y="70338"/>
                </a:cubicBezTo>
                <a:lnTo>
                  <a:pt x="4118012" y="35169"/>
                </a:lnTo>
                <a:lnTo>
                  <a:pt x="6286781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3165231" y="2420815"/>
            <a:ext cx="3780692" cy="914400"/>
          </a:xfrm>
          <a:custGeom>
            <a:avLst/>
            <a:gdLst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692" h="914400">
                <a:moveTo>
                  <a:pt x="0" y="0"/>
                </a:moveTo>
                <a:cubicBezTo>
                  <a:pt x="183662" y="82061"/>
                  <a:pt x="390769" y="58615"/>
                  <a:pt x="586154" y="87923"/>
                </a:cubicBezTo>
                <a:cubicBezTo>
                  <a:pt x="830385" y="148492"/>
                  <a:pt x="1074615" y="302846"/>
                  <a:pt x="1318846" y="410308"/>
                </a:cubicBezTo>
                <a:cubicBezTo>
                  <a:pt x="1592384" y="519724"/>
                  <a:pt x="2106246" y="453293"/>
                  <a:pt x="2508738" y="562708"/>
                </a:cubicBezTo>
                <a:lnTo>
                  <a:pt x="3780692" y="9144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3083169" y="2338754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7139353" y="341727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7435360" y="33581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7590690" y="35616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7847134" y="34854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8030308" y="354330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7798777" y="3629025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8927123" y="392137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4470155" y="2769394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5893776" y="2989201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6934931" y="335830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7247792" y="3290892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Frihandsfigur 23"/>
          <p:cNvSpPr/>
          <p:nvPr/>
        </p:nvSpPr>
        <p:spPr>
          <a:xfrm>
            <a:off x="2397369" y="2385646"/>
            <a:ext cx="674077" cy="146539"/>
          </a:xfrm>
          <a:custGeom>
            <a:avLst/>
            <a:gdLst>
              <a:gd name="connsiteX0" fmla="*/ 586154 w 674077"/>
              <a:gd name="connsiteY0" fmla="*/ 0 h 146539"/>
              <a:gd name="connsiteX1" fmla="*/ 175846 w 674077"/>
              <a:gd name="connsiteY1" fmla="*/ 46892 h 146539"/>
              <a:gd name="connsiteX2" fmla="*/ 0 w 674077"/>
              <a:gd name="connsiteY2" fmla="*/ 146539 h 146539"/>
              <a:gd name="connsiteX3" fmla="*/ 674077 w 674077"/>
              <a:gd name="connsiteY3" fmla="*/ 140677 h 1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77" h="146539">
                <a:moveTo>
                  <a:pt x="586154" y="0"/>
                </a:moveTo>
                <a:lnTo>
                  <a:pt x="175846" y="46892"/>
                </a:lnTo>
                <a:lnTo>
                  <a:pt x="0" y="146539"/>
                </a:lnTo>
                <a:lnTo>
                  <a:pt x="674077" y="140677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Frihandsfigur 24"/>
          <p:cNvSpPr/>
          <p:nvPr/>
        </p:nvSpPr>
        <p:spPr>
          <a:xfrm>
            <a:off x="3059723" y="2526323"/>
            <a:ext cx="603739" cy="398585"/>
          </a:xfrm>
          <a:custGeom>
            <a:avLst/>
            <a:gdLst>
              <a:gd name="connsiteX0" fmla="*/ 0 w 603739"/>
              <a:gd name="connsiteY0" fmla="*/ 0 h 398585"/>
              <a:gd name="connsiteX1" fmla="*/ 603739 w 603739"/>
              <a:gd name="connsiteY1" fmla="*/ 398585 h 39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3739" h="398585">
                <a:moveTo>
                  <a:pt x="0" y="0"/>
                </a:moveTo>
                <a:lnTo>
                  <a:pt x="603739" y="398585"/>
                </a:ln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Frihandsfigur 25"/>
          <p:cNvSpPr/>
          <p:nvPr/>
        </p:nvSpPr>
        <p:spPr>
          <a:xfrm>
            <a:off x="3669324" y="2930768"/>
            <a:ext cx="2514600" cy="381000"/>
          </a:xfrm>
          <a:custGeom>
            <a:avLst/>
            <a:gdLst>
              <a:gd name="connsiteX0" fmla="*/ 0 w 5474677"/>
              <a:gd name="connsiteY0" fmla="*/ 0 h 1400908"/>
              <a:gd name="connsiteX1" fmla="*/ 334108 w 5474677"/>
              <a:gd name="connsiteY1" fmla="*/ 257908 h 1400908"/>
              <a:gd name="connsiteX2" fmla="*/ 1025769 w 5474677"/>
              <a:gd name="connsiteY2" fmla="*/ 240323 h 1400908"/>
              <a:gd name="connsiteX3" fmla="*/ 1195754 w 5474677"/>
              <a:gd name="connsiteY3" fmla="*/ 287216 h 1400908"/>
              <a:gd name="connsiteX4" fmla="*/ 2209800 w 5474677"/>
              <a:gd name="connsiteY4" fmla="*/ 234462 h 1400908"/>
              <a:gd name="connsiteX5" fmla="*/ 2420815 w 5474677"/>
              <a:gd name="connsiteY5" fmla="*/ 310662 h 1400908"/>
              <a:gd name="connsiteX6" fmla="*/ 2086708 w 5474677"/>
              <a:gd name="connsiteY6" fmla="*/ 357554 h 1400908"/>
              <a:gd name="connsiteX7" fmla="*/ 5474677 w 5474677"/>
              <a:gd name="connsiteY7" fmla="*/ 1400908 h 1400908"/>
              <a:gd name="connsiteX0" fmla="*/ 0 w 2420815"/>
              <a:gd name="connsiteY0" fmla="*/ 0 h 603739"/>
              <a:gd name="connsiteX1" fmla="*/ 334108 w 2420815"/>
              <a:gd name="connsiteY1" fmla="*/ 257908 h 603739"/>
              <a:gd name="connsiteX2" fmla="*/ 1025769 w 2420815"/>
              <a:gd name="connsiteY2" fmla="*/ 240323 h 603739"/>
              <a:gd name="connsiteX3" fmla="*/ 1195754 w 2420815"/>
              <a:gd name="connsiteY3" fmla="*/ 287216 h 603739"/>
              <a:gd name="connsiteX4" fmla="*/ 2209800 w 2420815"/>
              <a:gd name="connsiteY4" fmla="*/ 234462 h 603739"/>
              <a:gd name="connsiteX5" fmla="*/ 2420815 w 2420815"/>
              <a:gd name="connsiteY5" fmla="*/ 310662 h 603739"/>
              <a:gd name="connsiteX6" fmla="*/ 2086708 w 2420815"/>
              <a:gd name="connsiteY6" fmla="*/ 357554 h 603739"/>
              <a:gd name="connsiteX7" fmla="*/ 2192215 w 2420815"/>
              <a:gd name="connsiteY7" fmla="*/ 603739 h 603739"/>
              <a:gd name="connsiteX0" fmla="*/ 0 w 2420815"/>
              <a:gd name="connsiteY0" fmla="*/ 0 h 357554"/>
              <a:gd name="connsiteX1" fmla="*/ 334108 w 2420815"/>
              <a:gd name="connsiteY1" fmla="*/ 257908 h 357554"/>
              <a:gd name="connsiteX2" fmla="*/ 1025769 w 2420815"/>
              <a:gd name="connsiteY2" fmla="*/ 240323 h 357554"/>
              <a:gd name="connsiteX3" fmla="*/ 1195754 w 2420815"/>
              <a:gd name="connsiteY3" fmla="*/ 287216 h 357554"/>
              <a:gd name="connsiteX4" fmla="*/ 2209800 w 2420815"/>
              <a:gd name="connsiteY4" fmla="*/ 234462 h 357554"/>
              <a:gd name="connsiteX5" fmla="*/ 2420815 w 2420815"/>
              <a:gd name="connsiteY5" fmla="*/ 310662 h 357554"/>
              <a:gd name="connsiteX6" fmla="*/ 2086708 w 2420815"/>
              <a:gd name="connsiteY6" fmla="*/ 357554 h 357554"/>
              <a:gd name="connsiteX0" fmla="*/ 0 w 2514600"/>
              <a:gd name="connsiteY0" fmla="*/ 0 h 357554"/>
              <a:gd name="connsiteX1" fmla="*/ 334108 w 2514600"/>
              <a:gd name="connsiteY1" fmla="*/ 257908 h 357554"/>
              <a:gd name="connsiteX2" fmla="*/ 1025769 w 2514600"/>
              <a:gd name="connsiteY2" fmla="*/ 240323 h 357554"/>
              <a:gd name="connsiteX3" fmla="*/ 1195754 w 2514600"/>
              <a:gd name="connsiteY3" fmla="*/ 287216 h 357554"/>
              <a:gd name="connsiteX4" fmla="*/ 2209800 w 2514600"/>
              <a:gd name="connsiteY4" fmla="*/ 234462 h 357554"/>
              <a:gd name="connsiteX5" fmla="*/ 2514600 w 2514600"/>
              <a:gd name="connsiteY5" fmla="*/ 322385 h 357554"/>
              <a:gd name="connsiteX6" fmla="*/ 2086708 w 2514600"/>
              <a:gd name="connsiteY6" fmla="*/ 357554 h 357554"/>
              <a:gd name="connsiteX0" fmla="*/ 0 w 2514600"/>
              <a:gd name="connsiteY0" fmla="*/ 0 h 381000"/>
              <a:gd name="connsiteX1" fmla="*/ 334108 w 2514600"/>
              <a:gd name="connsiteY1" fmla="*/ 257908 h 381000"/>
              <a:gd name="connsiteX2" fmla="*/ 1025769 w 2514600"/>
              <a:gd name="connsiteY2" fmla="*/ 240323 h 381000"/>
              <a:gd name="connsiteX3" fmla="*/ 1195754 w 2514600"/>
              <a:gd name="connsiteY3" fmla="*/ 287216 h 381000"/>
              <a:gd name="connsiteX4" fmla="*/ 2209800 w 2514600"/>
              <a:gd name="connsiteY4" fmla="*/ 234462 h 381000"/>
              <a:gd name="connsiteX5" fmla="*/ 2514600 w 2514600"/>
              <a:gd name="connsiteY5" fmla="*/ 322385 h 381000"/>
              <a:gd name="connsiteX6" fmla="*/ 2133601 w 2514600"/>
              <a:gd name="connsiteY6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0" h="381000">
                <a:moveTo>
                  <a:pt x="0" y="0"/>
                </a:moveTo>
                <a:lnTo>
                  <a:pt x="334108" y="257908"/>
                </a:lnTo>
                <a:lnTo>
                  <a:pt x="1025769" y="240323"/>
                </a:lnTo>
                <a:lnTo>
                  <a:pt x="1195754" y="287216"/>
                </a:lnTo>
                <a:lnTo>
                  <a:pt x="2209800" y="234462"/>
                </a:lnTo>
                <a:lnTo>
                  <a:pt x="2514600" y="322385"/>
                </a:lnTo>
                <a:lnTo>
                  <a:pt x="2133601" y="381000"/>
                </a:lnTo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ihandsfigur 26"/>
          <p:cNvSpPr/>
          <p:nvPr/>
        </p:nvSpPr>
        <p:spPr>
          <a:xfrm>
            <a:off x="5808785" y="3311769"/>
            <a:ext cx="3335215" cy="990600"/>
          </a:xfrm>
          <a:custGeom>
            <a:avLst/>
            <a:gdLst>
              <a:gd name="connsiteX0" fmla="*/ 0 w 3335215"/>
              <a:gd name="connsiteY0" fmla="*/ 0 h 990600"/>
              <a:gd name="connsiteX1" fmla="*/ 3335215 w 3335215"/>
              <a:gd name="connsiteY1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5215" h="990600">
                <a:moveTo>
                  <a:pt x="0" y="0"/>
                </a:moveTo>
                <a:lnTo>
                  <a:pt x="3335215" y="990600"/>
                </a:lnTo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itelplatzhalter 1"/>
          <p:cNvSpPr txBox="1">
            <a:spLocks/>
          </p:cNvSpPr>
          <p:nvPr/>
        </p:nvSpPr>
        <p:spPr>
          <a:xfrm>
            <a:off x="152400" y="6322919"/>
            <a:ext cx="8991599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INNER PROTECTION (CITY CENTRE AND THE RAILWAY)</a:t>
            </a:r>
            <a:endParaRPr lang="de-DE" dirty="0"/>
          </a:p>
        </p:txBody>
      </p:sp>
      <p:sp>
        <p:nvSpPr>
          <p:cNvPr id="29" name="textruta 28"/>
          <p:cNvSpPr txBox="1"/>
          <p:nvPr/>
        </p:nvSpPr>
        <p:spPr>
          <a:xfrm>
            <a:off x="4133119" y="1536344"/>
            <a:ext cx="2812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TEN RAILWAY (COPENHAGEN-OSLO)</a:t>
            </a:r>
            <a:endParaRPr lang="sv-SE" sz="1200" dirty="0"/>
          </a:p>
        </p:txBody>
      </p:sp>
      <p:sp>
        <p:nvSpPr>
          <p:cNvPr id="30" name="textruta 29"/>
          <p:cNvSpPr txBox="1"/>
          <p:nvPr/>
        </p:nvSpPr>
        <p:spPr>
          <a:xfrm>
            <a:off x="7557177" y="2517865"/>
            <a:ext cx="13858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CENTRAL STATION</a:t>
            </a:r>
            <a:endParaRPr lang="sv-SE" sz="1200" dirty="0"/>
          </a:p>
        </p:txBody>
      </p:sp>
      <p:cxnSp>
        <p:nvCxnSpPr>
          <p:cNvPr id="31" name="Rak koppling 30"/>
          <p:cNvCxnSpPr>
            <a:stCxn id="30" idx="2"/>
          </p:cNvCxnSpPr>
          <p:nvPr/>
        </p:nvCxnSpPr>
        <p:spPr>
          <a:xfrm flipH="1">
            <a:off x="8250120" y="2794864"/>
            <a:ext cx="1" cy="90156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2" name="Titelplatzhalter 1"/>
          <p:cNvSpPr txBox="1">
            <a:spLocks/>
          </p:cNvSpPr>
          <p:nvPr/>
        </p:nvSpPr>
        <p:spPr>
          <a:xfrm>
            <a:off x="152399" y="5965553"/>
            <a:ext cx="8991599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ADDING 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52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544"/>
            <a:ext cx="9144000" cy="60954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Frihandsfigur 2"/>
          <p:cNvSpPr/>
          <p:nvPr/>
        </p:nvSpPr>
        <p:spPr>
          <a:xfrm>
            <a:off x="-11723" y="2965938"/>
            <a:ext cx="6664569" cy="3575539"/>
          </a:xfrm>
          <a:custGeom>
            <a:avLst/>
            <a:gdLst>
              <a:gd name="connsiteX0" fmla="*/ 0 w 6664569"/>
              <a:gd name="connsiteY0" fmla="*/ 3575539 h 3575539"/>
              <a:gd name="connsiteX1" fmla="*/ 1717431 w 6664569"/>
              <a:gd name="connsiteY1" fmla="*/ 3100754 h 3575539"/>
              <a:gd name="connsiteX2" fmla="*/ 1172308 w 6664569"/>
              <a:gd name="connsiteY2" fmla="*/ 2579077 h 3575539"/>
              <a:gd name="connsiteX3" fmla="*/ 738554 w 6664569"/>
              <a:gd name="connsiteY3" fmla="*/ 2174631 h 3575539"/>
              <a:gd name="connsiteX4" fmla="*/ 316523 w 6664569"/>
              <a:gd name="connsiteY4" fmla="*/ 1781908 h 3575539"/>
              <a:gd name="connsiteX5" fmla="*/ 257908 w 6664569"/>
              <a:gd name="connsiteY5" fmla="*/ 1717431 h 3575539"/>
              <a:gd name="connsiteX6" fmla="*/ 205154 w 6664569"/>
              <a:gd name="connsiteY6" fmla="*/ 1688124 h 3575539"/>
              <a:gd name="connsiteX7" fmla="*/ 205154 w 6664569"/>
              <a:gd name="connsiteY7" fmla="*/ 1623647 h 3575539"/>
              <a:gd name="connsiteX8" fmla="*/ 246185 w 6664569"/>
              <a:gd name="connsiteY8" fmla="*/ 1570893 h 3575539"/>
              <a:gd name="connsiteX9" fmla="*/ 281354 w 6664569"/>
              <a:gd name="connsiteY9" fmla="*/ 1553308 h 3575539"/>
              <a:gd name="connsiteX10" fmla="*/ 293077 w 6664569"/>
              <a:gd name="connsiteY10" fmla="*/ 1465385 h 3575539"/>
              <a:gd name="connsiteX11" fmla="*/ 334108 w 6664569"/>
              <a:gd name="connsiteY11" fmla="*/ 1488831 h 3575539"/>
              <a:gd name="connsiteX12" fmla="*/ 334108 w 6664569"/>
              <a:gd name="connsiteY12" fmla="*/ 1576754 h 3575539"/>
              <a:gd name="connsiteX13" fmla="*/ 392723 w 6664569"/>
              <a:gd name="connsiteY13" fmla="*/ 1576754 h 3575539"/>
              <a:gd name="connsiteX14" fmla="*/ 468923 w 6664569"/>
              <a:gd name="connsiteY14" fmla="*/ 1611924 h 3575539"/>
              <a:gd name="connsiteX15" fmla="*/ 1172308 w 6664569"/>
              <a:gd name="connsiteY15" fmla="*/ 1547447 h 3575539"/>
              <a:gd name="connsiteX16" fmla="*/ 1225061 w 6664569"/>
              <a:gd name="connsiteY16" fmla="*/ 1482970 h 3575539"/>
              <a:gd name="connsiteX17" fmla="*/ 1225061 w 6664569"/>
              <a:gd name="connsiteY17" fmla="*/ 1436077 h 3575539"/>
              <a:gd name="connsiteX18" fmla="*/ 1178169 w 6664569"/>
              <a:gd name="connsiteY18" fmla="*/ 1430216 h 3575539"/>
              <a:gd name="connsiteX19" fmla="*/ 1178169 w 6664569"/>
              <a:gd name="connsiteY19" fmla="*/ 1389185 h 3575539"/>
              <a:gd name="connsiteX20" fmla="*/ 1266092 w 6664569"/>
              <a:gd name="connsiteY20" fmla="*/ 1354016 h 3575539"/>
              <a:gd name="connsiteX21" fmla="*/ 1283677 w 6664569"/>
              <a:gd name="connsiteY21" fmla="*/ 1383324 h 3575539"/>
              <a:gd name="connsiteX22" fmla="*/ 1324708 w 6664569"/>
              <a:gd name="connsiteY22" fmla="*/ 1365739 h 3575539"/>
              <a:gd name="connsiteX23" fmla="*/ 1412631 w 6664569"/>
              <a:gd name="connsiteY23" fmla="*/ 1371600 h 3575539"/>
              <a:gd name="connsiteX24" fmla="*/ 1606061 w 6664569"/>
              <a:gd name="connsiteY24" fmla="*/ 1354016 h 3575539"/>
              <a:gd name="connsiteX25" fmla="*/ 1758461 w 6664569"/>
              <a:gd name="connsiteY25" fmla="*/ 1371600 h 3575539"/>
              <a:gd name="connsiteX26" fmla="*/ 1852246 w 6664569"/>
              <a:gd name="connsiteY26" fmla="*/ 1400908 h 3575539"/>
              <a:gd name="connsiteX27" fmla="*/ 1875692 w 6664569"/>
              <a:gd name="connsiteY27" fmla="*/ 1447800 h 3575539"/>
              <a:gd name="connsiteX28" fmla="*/ 1928446 w 6664569"/>
              <a:gd name="connsiteY28" fmla="*/ 1488831 h 3575539"/>
              <a:gd name="connsiteX29" fmla="*/ 2198077 w 6664569"/>
              <a:gd name="connsiteY29" fmla="*/ 1746739 h 3575539"/>
              <a:gd name="connsiteX30" fmla="*/ 2198077 w 6664569"/>
              <a:gd name="connsiteY30" fmla="*/ 1641231 h 3575539"/>
              <a:gd name="connsiteX31" fmla="*/ 2239108 w 6664569"/>
              <a:gd name="connsiteY31" fmla="*/ 1641231 h 3575539"/>
              <a:gd name="connsiteX32" fmla="*/ 2239108 w 6664569"/>
              <a:gd name="connsiteY32" fmla="*/ 1776047 h 3575539"/>
              <a:gd name="connsiteX33" fmla="*/ 2543908 w 6664569"/>
              <a:gd name="connsiteY33" fmla="*/ 2022231 h 3575539"/>
              <a:gd name="connsiteX34" fmla="*/ 2655277 w 6664569"/>
              <a:gd name="connsiteY34" fmla="*/ 2004647 h 3575539"/>
              <a:gd name="connsiteX35" fmla="*/ 2725615 w 6664569"/>
              <a:gd name="connsiteY35" fmla="*/ 2022231 h 3575539"/>
              <a:gd name="connsiteX36" fmla="*/ 2860431 w 6664569"/>
              <a:gd name="connsiteY36" fmla="*/ 2010508 h 3575539"/>
              <a:gd name="connsiteX37" fmla="*/ 3030415 w 6664569"/>
              <a:gd name="connsiteY37" fmla="*/ 1899139 h 3575539"/>
              <a:gd name="connsiteX38" fmla="*/ 3118338 w 6664569"/>
              <a:gd name="connsiteY38" fmla="*/ 1910862 h 3575539"/>
              <a:gd name="connsiteX39" fmla="*/ 3194538 w 6664569"/>
              <a:gd name="connsiteY39" fmla="*/ 1992924 h 3575539"/>
              <a:gd name="connsiteX40" fmla="*/ 3616569 w 6664569"/>
              <a:gd name="connsiteY40" fmla="*/ 2332893 h 3575539"/>
              <a:gd name="connsiteX41" fmla="*/ 3710354 w 6664569"/>
              <a:gd name="connsiteY41" fmla="*/ 2327031 h 3575539"/>
              <a:gd name="connsiteX42" fmla="*/ 3745523 w 6664569"/>
              <a:gd name="connsiteY42" fmla="*/ 2350477 h 3575539"/>
              <a:gd name="connsiteX43" fmla="*/ 3792415 w 6664569"/>
              <a:gd name="connsiteY43" fmla="*/ 2485293 h 3575539"/>
              <a:gd name="connsiteX44" fmla="*/ 3962400 w 6664569"/>
              <a:gd name="connsiteY44" fmla="*/ 2620108 h 3575539"/>
              <a:gd name="connsiteX45" fmla="*/ 4026877 w 6664569"/>
              <a:gd name="connsiteY45" fmla="*/ 2643554 h 3575539"/>
              <a:gd name="connsiteX46" fmla="*/ 4402015 w 6664569"/>
              <a:gd name="connsiteY46" fmla="*/ 2637693 h 3575539"/>
              <a:gd name="connsiteX47" fmla="*/ 4642338 w 6664569"/>
              <a:gd name="connsiteY47" fmla="*/ 2526324 h 3575539"/>
              <a:gd name="connsiteX48" fmla="*/ 4624754 w 6664569"/>
              <a:gd name="connsiteY48" fmla="*/ 2432539 h 3575539"/>
              <a:gd name="connsiteX49" fmla="*/ 4829908 w 6664569"/>
              <a:gd name="connsiteY49" fmla="*/ 2373924 h 3575539"/>
              <a:gd name="connsiteX50" fmla="*/ 4923692 w 6664569"/>
              <a:gd name="connsiteY50" fmla="*/ 2385647 h 3575539"/>
              <a:gd name="connsiteX51" fmla="*/ 4935415 w 6664569"/>
              <a:gd name="connsiteY51" fmla="*/ 2514600 h 3575539"/>
              <a:gd name="connsiteX52" fmla="*/ 5087815 w 6664569"/>
              <a:gd name="connsiteY52" fmla="*/ 2713893 h 3575539"/>
              <a:gd name="connsiteX53" fmla="*/ 5621215 w 6664569"/>
              <a:gd name="connsiteY53" fmla="*/ 3036277 h 3575539"/>
              <a:gd name="connsiteX54" fmla="*/ 5861538 w 6664569"/>
              <a:gd name="connsiteY54" fmla="*/ 2878016 h 3575539"/>
              <a:gd name="connsiteX55" fmla="*/ 5984631 w 6664569"/>
              <a:gd name="connsiteY55" fmla="*/ 2872154 h 3575539"/>
              <a:gd name="connsiteX56" fmla="*/ 6664569 w 6664569"/>
              <a:gd name="connsiteY56" fmla="*/ 2649416 h 3575539"/>
              <a:gd name="connsiteX57" fmla="*/ 4583723 w 6664569"/>
              <a:gd name="connsiteY57" fmla="*/ 1705708 h 3575539"/>
              <a:gd name="connsiteX58" fmla="*/ 4583723 w 6664569"/>
              <a:gd name="connsiteY58" fmla="*/ 1688124 h 3575539"/>
              <a:gd name="connsiteX59" fmla="*/ 2807677 w 6664569"/>
              <a:gd name="connsiteY59" fmla="*/ 844062 h 3575539"/>
              <a:gd name="connsiteX60" fmla="*/ 2813538 w 6664569"/>
              <a:gd name="connsiteY60" fmla="*/ 791308 h 3575539"/>
              <a:gd name="connsiteX61" fmla="*/ 2860431 w 6664569"/>
              <a:gd name="connsiteY61" fmla="*/ 750277 h 3575539"/>
              <a:gd name="connsiteX62" fmla="*/ 3053861 w 6664569"/>
              <a:gd name="connsiteY62" fmla="*/ 715108 h 3575539"/>
              <a:gd name="connsiteX63" fmla="*/ 3053861 w 6664569"/>
              <a:gd name="connsiteY63" fmla="*/ 662354 h 3575539"/>
              <a:gd name="connsiteX64" fmla="*/ 3253154 w 6664569"/>
              <a:gd name="connsiteY64" fmla="*/ 650631 h 3575539"/>
              <a:gd name="connsiteX65" fmla="*/ 3282461 w 6664569"/>
              <a:gd name="connsiteY65" fmla="*/ 674077 h 3575539"/>
              <a:gd name="connsiteX66" fmla="*/ 3317631 w 6664569"/>
              <a:gd name="connsiteY66" fmla="*/ 644770 h 3575539"/>
              <a:gd name="connsiteX67" fmla="*/ 3393831 w 6664569"/>
              <a:gd name="connsiteY67" fmla="*/ 709247 h 3575539"/>
              <a:gd name="connsiteX68" fmla="*/ 3393831 w 6664569"/>
              <a:gd name="connsiteY68" fmla="*/ 773724 h 3575539"/>
              <a:gd name="connsiteX69" fmla="*/ 3950677 w 6664569"/>
              <a:gd name="connsiteY69" fmla="*/ 738554 h 3575539"/>
              <a:gd name="connsiteX70" fmla="*/ 3950677 w 6664569"/>
              <a:gd name="connsiteY70" fmla="*/ 715108 h 3575539"/>
              <a:gd name="connsiteX71" fmla="*/ 3704492 w 6664569"/>
              <a:gd name="connsiteY71" fmla="*/ 674077 h 3575539"/>
              <a:gd name="connsiteX72" fmla="*/ 3686908 w 6664569"/>
              <a:gd name="connsiteY72" fmla="*/ 580293 h 3575539"/>
              <a:gd name="connsiteX73" fmla="*/ 3757246 w 6664569"/>
              <a:gd name="connsiteY73" fmla="*/ 550985 h 3575539"/>
              <a:gd name="connsiteX74" fmla="*/ 3944815 w 6664569"/>
              <a:gd name="connsiteY74" fmla="*/ 539262 h 3575539"/>
              <a:gd name="connsiteX75" fmla="*/ 4009292 w 6664569"/>
              <a:gd name="connsiteY75" fmla="*/ 468924 h 3575539"/>
              <a:gd name="connsiteX76" fmla="*/ 4015154 w 6664569"/>
              <a:gd name="connsiteY76" fmla="*/ 451339 h 3575539"/>
              <a:gd name="connsiteX77" fmla="*/ 3962400 w 6664569"/>
              <a:gd name="connsiteY77" fmla="*/ 398585 h 3575539"/>
              <a:gd name="connsiteX78" fmla="*/ 3968261 w 6664569"/>
              <a:gd name="connsiteY78" fmla="*/ 369277 h 3575539"/>
              <a:gd name="connsiteX79" fmla="*/ 4167554 w 6664569"/>
              <a:gd name="connsiteY79" fmla="*/ 334108 h 3575539"/>
              <a:gd name="connsiteX80" fmla="*/ 4167554 w 6664569"/>
              <a:gd name="connsiteY80" fmla="*/ 281354 h 3575539"/>
              <a:gd name="connsiteX81" fmla="*/ 4273061 w 6664569"/>
              <a:gd name="connsiteY81" fmla="*/ 281354 h 3575539"/>
              <a:gd name="connsiteX82" fmla="*/ 4237892 w 6664569"/>
              <a:gd name="connsiteY82" fmla="*/ 257908 h 3575539"/>
              <a:gd name="connsiteX83" fmla="*/ 3950677 w 6664569"/>
              <a:gd name="connsiteY83" fmla="*/ 263770 h 3575539"/>
              <a:gd name="connsiteX84" fmla="*/ 3598985 w 6664569"/>
              <a:gd name="connsiteY84" fmla="*/ 0 h 3575539"/>
              <a:gd name="connsiteX85" fmla="*/ 2438400 w 6664569"/>
              <a:gd name="connsiteY85" fmla="*/ 64477 h 3575539"/>
              <a:gd name="connsiteX86" fmla="*/ 2479431 w 6664569"/>
              <a:gd name="connsiteY86" fmla="*/ 158262 h 3575539"/>
              <a:gd name="connsiteX87" fmla="*/ 2473569 w 6664569"/>
              <a:gd name="connsiteY87" fmla="*/ 234462 h 3575539"/>
              <a:gd name="connsiteX88" fmla="*/ 2678723 w 6664569"/>
              <a:gd name="connsiteY88" fmla="*/ 228600 h 3575539"/>
              <a:gd name="connsiteX89" fmla="*/ 2667000 w 6664569"/>
              <a:gd name="connsiteY89" fmla="*/ 181708 h 3575539"/>
              <a:gd name="connsiteX90" fmla="*/ 2813538 w 6664569"/>
              <a:gd name="connsiteY90" fmla="*/ 193431 h 3575539"/>
              <a:gd name="connsiteX91" fmla="*/ 2948354 w 6664569"/>
              <a:gd name="connsiteY91" fmla="*/ 187570 h 3575539"/>
              <a:gd name="connsiteX92" fmla="*/ 3065585 w 6664569"/>
              <a:gd name="connsiteY92" fmla="*/ 175847 h 3575539"/>
              <a:gd name="connsiteX93" fmla="*/ 3065585 w 6664569"/>
              <a:gd name="connsiteY93" fmla="*/ 240324 h 3575539"/>
              <a:gd name="connsiteX94" fmla="*/ 3194538 w 6664569"/>
              <a:gd name="connsiteY94" fmla="*/ 246185 h 3575539"/>
              <a:gd name="connsiteX95" fmla="*/ 3229708 w 6664569"/>
              <a:gd name="connsiteY95" fmla="*/ 287216 h 3575539"/>
              <a:gd name="connsiteX96" fmla="*/ 3223846 w 6664569"/>
              <a:gd name="connsiteY96" fmla="*/ 310662 h 3575539"/>
              <a:gd name="connsiteX97" fmla="*/ 3083169 w 6664569"/>
              <a:gd name="connsiteY97" fmla="*/ 310662 h 3575539"/>
              <a:gd name="connsiteX98" fmla="*/ 2989385 w 6664569"/>
              <a:gd name="connsiteY98" fmla="*/ 427893 h 3575539"/>
              <a:gd name="connsiteX99" fmla="*/ 2878015 w 6664569"/>
              <a:gd name="connsiteY99" fmla="*/ 457200 h 3575539"/>
              <a:gd name="connsiteX100" fmla="*/ 2854569 w 6664569"/>
              <a:gd name="connsiteY100" fmla="*/ 451339 h 3575539"/>
              <a:gd name="connsiteX101" fmla="*/ 2297723 w 6664569"/>
              <a:gd name="connsiteY101" fmla="*/ 586154 h 3575539"/>
              <a:gd name="connsiteX102" fmla="*/ 2239108 w 6664569"/>
              <a:gd name="connsiteY102" fmla="*/ 603739 h 3575539"/>
              <a:gd name="connsiteX103" fmla="*/ 2121877 w 6664569"/>
              <a:gd name="connsiteY103" fmla="*/ 615462 h 3575539"/>
              <a:gd name="connsiteX104" fmla="*/ 1899138 w 6664569"/>
              <a:gd name="connsiteY104" fmla="*/ 597877 h 3575539"/>
              <a:gd name="connsiteX105" fmla="*/ 1148861 w 6664569"/>
              <a:gd name="connsiteY105" fmla="*/ 656493 h 3575539"/>
              <a:gd name="connsiteX106" fmla="*/ 1119554 w 6664569"/>
              <a:gd name="connsiteY106" fmla="*/ 644770 h 3575539"/>
              <a:gd name="connsiteX107" fmla="*/ 422031 w 6664569"/>
              <a:gd name="connsiteY107" fmla="*/ 697524 h 3575539"/>
              <a:gd name="connsiteX108" fmla="*/ 11723 w 6664569"/>
              <a:gd name="connsiteY108" fmla="*/ 726831 h 3575539"/>
              <a:gd name="connsiteX109" fmla="*/ 0 w 6664569"/>
              <a:gd name="connsiteY109" fmla="*/ 3575539 h 357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664569" h="3575539">
                <a:moveTo>
                  <a:pt x="0" y="3575539"/>
                </a:moveTo>
                <a:lnTo>
                  <a:pt x="1717431" y="3100754"/>
                </a:lnTo>
                <a:lnTo>
                  <a:pt x="1172308" y="2579077"/>
                </a:lnTo>
                <a:lnTo>
                  <a:pt x="738554" y="2174631"/>
                </a:lnTo>
                <a:lnTo>
                  <a:pt x="316523" y="1781908"/>
                </a:lnTo>
                <a:lnTo>
                  <a:pt x="257908" y="1717431"/>
                </a:lnTo>
                <a:lnTo>
                  <a:pt x="205154" y="1688124"/>
                </a:lnTo>
                <a:lnTo>
                  <a:pt x="205154" y="1623647"/>
                </a:lnTo>
                <a:lnTo>
                  <a:pt x="246185" y="1570893"/>
                </a:lnTo>
                <a:lnTo>
                  <a:pt x="281354" y="1553308"/>
                </a:lnTo>
                <a:lnTo>
                  <a:pt x="293077" y="1465385"/>
                </a:lnTo>
                <a:lnTo>
                  <a:pt x="334108" y="1488831"/>
                </a:lnTo>
                <a:lnTo>
                  <a:pt x="334108" y="1576754"/>
                </a:lnTo>
                <a:lnTo>
                  <a:pt x="392723" y="1576754"/>
                </a:lnTo>
                <a:lnTo>
                  <a:pt x="468923" y="1611924"/>
                </a:lnTo>
                <a:lnTo>
                  <a:pt x="1172308" y="1547447"/>
                </a:lnTo>
                <a:lnTo>
                  <a:pt x="1225061" y="1482970"/>
                </a:lnTo>
                <a:lnTo>
                  <a:pt x="1225061" y="1436077"/>
                </a:lnTo>
                <a:lnTo>
                  <a:pt x="1178169" y="1430216"/>
                </a:lnTo>
                <a:lnTo>
                  <a:pt x="1178169" y="1389185"/>
                </a:lnTo>
                <a:lnTo>
                  <a:pt x="1266092" y="1354016"/>
                </a:lnTo>
                <a:lnTo>
                  <a:pt x="1283677" y="1383324"/>
                </a:lnTo>
                <a:lnTo>
                  <a:pt x="1324708" y="1365739"/>
                </a:lnTo>
                <a:lnTo>
                  <a:pt x="1412631" y="1371600"/>
                </a:lnTo>
                <a:lnTo>
                  <a:pt x="1606061" y="1354016"/>
                </a:lnTo>
                <a:lnTo>
                  <a:pt x="1758461" y="1371600"/>
                </a:lnTo>
                <a:lnTo>
                  <a:pt x="1852246" y="1400908"/>
                </a:lnTo>
                <a:lnTo>
                  <a:pt x="1875692" y="1447800"/>
                </a:lnTo>
                <a:lnTo>
                  <a:pt x="1928446" y="1488831"/>
                </a:lnTo>
                <a:lnTo>
                  <a:pt x="2198077" y="1746739"/>
                </a:lnTo>
                <a:lnTo>
                  <a:pt x="2198077" y="1641231"/>
                </a:lnTo>
                <a:lnTo>
                  <a:pt x="2239108" y="1641231"/>
                </a:lnTo>
                <a:lnTo>
                  <a:pt x="2239108" y="1776047"/>
                </a:lnTo>
                <a:lnTo>
                  <a:pt x="2543908" y="2022231"/>
                </a:lnTo>
                <a:lnTo>
                  <a:pt x="2655277" y="2004647"/>
                </a:lnTo>
                <a:lnTo>
                  <a:pt x="2725615" y="2022231"/>
                </a:lnTo>
                <a:lnTo>
                  <a:pt x="2860431" y="2010508"/>
                </a:lnTo>
                <a:lnTo>
                  <a:pt x="3030415" y="1899139"/>
                </a:lnTo>
                <a:lnTo>
                  <a:pt x="3118338" y="1910862"/>
                </a:lnTo>
                <a:lnTo>
                  <a:pt x="3194538" y="1992924"/>
                </a:lnTo>
                <a:lnTo>
                  <a:pt x="3616569" y="2332893"/>
                </a:lnTo>
                <a:lnTo>
                  <a:pt x="3710354" y="2327031"/>
                </a:lnTo>
                <a:lnTo>
                  <a:pt x="3745523" y="2350477"/>
                </a:lnTo>
                <a:lnTo>
                  <a:pt x="3792415" y="2485293"/>
                </a:lnTo>
                <a:lnTo>
                  <a:pt x="3962400" y="2620108"/>
                </a:lnTo>
                <a:lnTo>
                  <a:pt x="4026877" y="2643554"/>
                </a:lnTo>
                <a:lnTo>
                  <a:pt x="4402015" y="2637693"/>
                </a:lnTo>
                <a:lnTo>
                  <a:pt x="4642338" y="2526324"/>
                </a:lnTo>
                <a:lnTo>
                  <a:pt x="4624754" y="2432539"/>
                </a:lnTo>
                <a:lnTo>
                  <a:pt x="4829908" y="2373924"/>
                </a:lnTo>
                <a:lnTo>
                  <a:pt x="4923692" y="2385647"/>
                </a:lnTo>
                <a:lnTo>
                  <a:pt x="4935415" y="2514600"/>
                </a:lnTo>
                <a:lnTo>
                  <a:pt x="5087815" y="2713893"/>
                </a:lnTo>
                <a:lnTo>
                  <a:pt x="5621215" y="3036277"/>
                </a:lnTo>
                <a:lnTo>
                  <a:pt x="5861538" y="2878016"/>
                </a:lnTo>
                <a:lnTo>
                  <a:pt x="5984631" y="2872154"/>
                </a:lnTo>
                <a:lnTo>
                  <a:pt x="6664569" y="2649416"/>
                </a:lnTo>
                <a:lnTo>
                  <a:pt x="4583723" y="1705708"/>
                </a:lnTo>
                <a:lnTo>
                  <a:pt x="4583723" y="1688124"/>
                </a:lnTo>
                <a:lnTo>
                  <a:pt x="2807677" y="844062"/>
                </a:lnTo>
                <a:lnTo>
                  <a:pt x="2813538" y="791308"/>
                </a:lnTo>
                <a:lnTo>
                  <a:pt x="2860431" y="750277"/>
                </a:lnTo>
                <a:lnTo>
                  <a:pt x="3053861" y="715108"/>
                </a:lnTo>
                <a:lnTo>
                  <a:pt x="3053861" y="662354"/>
                </a:lnTo>
                <a:lnTo>
                  <a:pt x="3253154" y="650631"/>
                </a:lnTo>
                <a:lnTo>
                  <a:pt x="3282461" y="674077"/>
                </a:lnTo>
                <a:lnTo>
                  <a:pt x="3317631" y="644770"/>
                </a:lnTo>
                <a:lnTo>
                  <a:pt x="3393831" y="709247"/>
                </a:lnTo>
                <a:lnTo>
                  <a:pt x="3393831" y="773724"/>
                </a:lnTo>
                <a:lnTo>
                  <a:pt x="3950677" y="738554"/>
                </a:lnTo>
                <a:lnTo>
                  <a:pt x="3950677" y="715108"/>
                </a:lnTo>
                <a:lnTo>
                  <a:pt x="3704492" y="674077"/>
                </a:lnTo>
                <a:lnTo>
                  <a:pt x="3686908" y="580293"/>
                </a:lnTo>
                <a:lnTo>
                  <a:pt x="3757246" y="550985"/>
                </a:lnTo>
                <a:lnTo>
                  <a:pt x="3944815" y="539262"/>
                </a:lnTo>
                <a:lnTo>
                  <a:pt x="4009292" y="468924"/>
                </a:lnTo>
                <a:lnTo>
                  <a:pt x="4015154" y="451339"/>
                </a:lnTo>
                <a:lnTo>
                  <a:pt x="3962400" y="398585"/>
                </a:lnTo>
                <a:lnTo>
                  <a:pt x="3968261" y="369277"/>
                </a:lnTo>
                <a:lnTo>
                  <a:pt x="4167554" y="334108"/>
                </a:lnTo>
                <a:lnTo>
                  <a:pt x="4167554" y="281354"/>
                </a:lnTo>
                <a:lnTo>
                  <a:pt x="4273061" y="281354"/>
                </a:lnTo>
                <a:lnTo>
                  <a:pt x="4237892" y="257908"/>
                </a:lnTo>
                <a:lnTo>
                  <a:pt x="3950677" y="263770"/>
                </a:lnTo>
                <a:lnTo>
                  <a:pt x="3598985" y="0"/>
                </a:lnTo>
                <a:lnTo>
                  <a:pt x="2438400" y="64477"/>
                </a:lnTo>
                <a:lnTo>
                  <a:pt x="2479431" y="158262"/>
                </a:lnTo>
                <a:lnTo>
                  <a:pt x="2473569" y="234462"/>
                </a:lnTo>
                <a:lnTo>
                  <a:pt x="2678723" y="228600"/>
                </a:lnTo>
                <a:lnTo>
                  <a:pt x="2667000" y="181708"/>
                </a:lnTo>
                <a:lnTo>
                  <a:pt x="2813538" y="193431"/>
                </a:lnTo>
                <a:lnTo>
                  <a:pt x="2948354" y="187570"/>
                </a:lnTo>
                <a:lnTo>
                  <a:pt x="3065585" y="175847"/>
                </a:lnTo>
                <a:lnTo>
                  <a:pt x="3065585" y="240324"/>
                </a:lnTo>
                <a:lnTo>
                  <a:pt x="3194538" y="246185"/>
                </a:lnTo>
                <a:lnTo>
                  <a:pt x="3229708" y="287216"/>
                </a:lnTo>
                <a:lnTo>
                  <a:pt x="3223846" y="310662"/>
                </a:lnTo>
                <a:lnTo>
                  <a:pt x="3083169" y="310662"/>
                </a:lnTo>
                <a:lnTo>
                  <a:pt x="2989385" y="427893"/>
                </a:lnTo>
                <a:lnTo>
                  <a:pt x="2878015" y="457200"/>
                </a:lnTo>
                <a:lnTo>
                  <a:pt x="2854569" y="451339"/>
                </a:lnTo>
                <a:lnTo>
                  <a:pt x="2297723" y="586154"/>
                </a:lnTo>
                <a:lnTo>
                  <a:pt x="2239108" y="603739"/>
                </a:lnTo>
                <a:lnTo>
                  <a:pt x="2121877" y="615462"/>
                </a:lnTo>
                <a:lnTo>
                  <a:pt x="1899138" y="597877"/>
                </a:lnTo>
                <a:lnTo>
                  <a:pt x="1148861" y="656493"/>
                </a:lnTo>
                <a:lnTo>
                  <a:pt x="1119554" y="644770"/>
                </a:lnTo>
                <a:lnTo>
                  <a:pt x="422031" y="697524"/>
                </a:lnTo>
                <a:lnTo>
                  <a:pt x="11723" y="726831"/>
                </a:lnTo>
                <a:cubicBezTo>
                  <a:pt x="7815" y="1676400"/>
                  <a:pt x="3908" y="2625970"/>
                  <a:pt x="0" y="357553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/>
          <p:cNvSpPr/>
          <p:nvPr/>
        </p:nvSpPr>
        <p:spPr>
          <a:xfrm>
            <a:off x="0" y="1676400"/>
            <a:ext cx="2790092" cy="1934308"/>
          </a:xfrm>
          <a:custGeom>
            <a:avLst/>
            <a:gdLst>
              <a:gd name="connsiteX0" fmla="*/ 0 w 2790092"/>
              <a:gd name="connsiteY0" fmla="*/ 1934308 h 1934308"/>
              <a:gd name="connsiteX1" fmla="*/ 509954 w 2790092"/>
              <a:gd name="connsiteY1" fmla="*/ 1899138 h 1934308"/>
              <a:gd name="connsiteX2" fmla="*/ 1184031 w 2790092"/>
              <a:gd name="connsiteY2" fmla="*/ 1858108 h 1934308"/>
              <a:gd name="connsiteX3" fmla="*/ 1688123 w 2790092"/>
              <a:gd name="connsiteY3" fmla="*/ 1822938 h 1934308"/>
              <a:gd name="connsiteX4" fmla="*/ 1699846 w 2790092"/>
              <a:gd name="connsiteY4" fmla="*/ 1717431 h 1934308"/>
              <a:gd name="connsiteX5" fmla="*/ 1787769 w 2790092"/>
              <a:gd name="connsiteY5" fmla="*/ 1600200 h 1934308"/>
              <a:gd name="connsiteX6" fmla="*/ 1899138 w 2790092"/>
              <a:gd name="connsiteY6" fmla="*/ 1494692 h 1934308"/>
              <a:gd name="connsiteX7" fmla="*/ 1922585 w 2790092"/>
              <a:gd name="connsiteY7" fmla="*/ 1377462 h 1934308"/>
              <a:gd name="connsiteX8" fmla="*/ 1799492 w 2790092"/>
              <a:gd name="connsiteY8" fmla="*/ 1365738 h 1934308"/>
              <a:gd name="connsiteX9" fmla="*/ 1793631 w 2790092"/>
              <a:gd name="connsiteY9" fmla="*/ 1330569 h 1934308"/>
              <a:gd name="connsiteX10" fmla="*/ 1905000 w 2790092"/>
              <a:gd name="connsiteY10" fmla="*/ 1318846 h 1934308"/>
              <a:gd name="connsiteX11" fmla="*/ 1910862 w 2790092"/>
              <a:gd name="connsiteY11" fmla="*/ 1072662 h 1934308"/>
              <a:gd name="connsiteX12" fmla="*/ 1711569 w 2790092"/>
              <a:gd name="connsiteY12" fmla="*/ 1072662 h 1934308"/>
              <a:gd name="connsiteX13" fmla="*/ 1541585 w 2790092"/>
              <a:gd name="connsiteY13" fmla="*/ 1060938 h 1934308"/>
              <a:gd name="connsiteX14" fmla="*/ 1535723 w 2790092"/>
              <a:gd name="connsiteY14" fmla="*/ 1055077 h 1934308"/>
              <a:gd name="connsiteX15" fmla="*/ 1553308 w 2790092"/>
              <a:gd name="connsiteY15" fmla="*/ 1019908 h 1934308"/>
              <a:gd name="connsiteX16" fmla="*/ 1641231 w 2790092"/>
              <a:gd name="connsiteY16" fmla="*/ 1019908 h 1934308"/>
              <a:gd name="connsiteX17" fmla="*/ 1770185 w 2790092"/>
              <a:gd name="connsiteY17" fmla="*/ 1025769 h 1934308"/>
              <a:gd name="connsiteX18" fmla="*/ 1998785 w 2790092"/>
              <a:gd name="connsiteY18" fmla="*/ 1019908 h 1934308"/>
              <a:gd name="connsiteX19" fmla="*/ 1928446 w 2790092"/>
              <a:gd name="connsiteY19" fmla="*/ 996462 h 1934308"/>
              <a:gd name="connsiteX20" fmla="*/ 1664677 w 2790092"/>
              <a:gd name="connsiteY20" fmla="*/ 996462 h 1934308"/>
              <a:gd name="connsiteX21" fmla="*/ 1465385 w 2790092"/>
              <a:gd name="connsiteY21" fmla="*/ 1014046 h 1934308"/>
              <a:gd name="connsiteX22" fmla="*/ 1342292 w 2790092"/>
              <a:gd name="connsiteY22" fmla="*/ 1025769 h 1934308"/>
              <a:gd name="connsiteX23" fmla="*/ 1295400 w 2790092"/>
              <a:gd name="connsiteY23" fmla="*/ 1055077 h 1934308"/>
              <a:gd name="connsiteX24" fmla="*/ 1219200 w 2790092"/>
              <a:gd name="connsiteY24" fmla="*/ 1055077 h 1934308"/>
              <a:gd name="connsiteX25" fmla="*/ 1219200 w 2790092"/>
              <a:gd name="connsiteY25" fmla="*/ 1008185 h 1934308"/>
              <a:gd name="connsiteX26" fmla="*/ 1336431 w 2790092"/>
              <a:gd name="connsiteY26" fmla="*/ 984738 h 1934308"/>
              <a:gd name="connsiteX27" fmla="*/ 1529862 w 2790092"/>
              <a:gd name="connsiteY27" fmla="*/ 967154 h 1934308"/>
              <a:gd name="connsiteX28" fmla="*/ 1711569 w 2790092"/>
              <a:gd name="connsiteY28" fmla="*/ 967154 h 1934308"/>
              <a:gd name="connsiteX29" fmla="*/ 2004646 w 2790092"/>
              <a:gd name="connsiteY29" fmla="*/ 961292 h 1934308"/>
              <a:gd name="connsiteX30" fmla="*/ 2309446 w 2790092"/>
              <a:gd name="connsiteY30" fmla="*/ 814754 h 1934308"/>
              <a:gd name="connsiteX31" fmla="*/ 2479431 w 2790092"/>
              <a:gd name="connsiteY31" fmla="*/ 738554 h 1934308"/>
              <a:gd name="connsiteX32" fmla="*/ 2549769 w 2790092"/>
              <a:gd name="connsiteY32" fmla="*/ 650631 h 1934308"/>
              <a:gd name="connsiteX33" fmla="*/ 2350477 w 2790092"/>
              <a:gd name="connsiteY33" fmla="*/ 644769 h 1934308"/>
              <a:gd name="connsiteX34" fmla="*/ 2192215 w 2790092"/>
              <a:gd name="connsiteY34" fmla="*/ 633046 h 1934308"/>
              <a:gd name="connsiteX35" fmla="*/ 2127738 w 2790092"/>
              <a:gd name="connsiteY35" fmla="*/ 597877 h 1934308"/>
              <a:gd name="connsiteX36" fmla="*/ 2192215 w 2790092"/>
              <a:gd name="connsiteY36" fmla="*/ 562708 h 1934308"/>
              <a:gd name="connsiteX37" fmla="*/ 2356338 w 2790092"/>
              <a:gd name="connsiteY37" fmla="*/ 562708 h 1934308"/>
              <a:gd name="connsiteX38" fmla="*/ 2461846 w 2790092"/>
              <a:gd name="connsiteY38" fmla="*/ 562708 h 1934308"/>
              <a:gd name="connsiteX39" fmla="*/ 2602523 w 2790092"/>
              <a:gd name="connsiteY39" fmla="*/ 533400 h 1934308"/>
              <a:gd name="connsiteX40" fmla="*/ 2754923 w 2790092"/>
              <a:gd name="connsiteY40" fmla="*/ 463062 h 1934308"/>
              <a:gd name="connsiteX41" fmla="*/ 2790092 w 2790092"/>
              <a:gd name="connsiteY41" fmla="*/ 416169 h 1934308"/>
              <a:gd name="connsiteX42" fmla="*/ 2737338 w 2790092"/>
              <a:gd name="connsiteY42" fmla="*/ 357554 h 1934308"/>
              <a:gd name="connsiteX43" fmla="*/ 2649415 w 2790092"/>
              <a:gd name="connsiteY43" fmla="*/ 310662 h 1934308"/>
              <a:gd name="connsiteX44" fmla="*/ 2426677 w 2790092"/>
              <a:gd name="connsiteY44" fmla="*/ 293077 h 1934308"/>
              <a:gd name="connsiteX45" fmla="*/ 2280138 w 2790092"/>
              <a:gd name="connsiteY45" fmla="*/ 252046 h 1934308"/>
              <a:gd name="connsiteX46" fmla="*/ 2145323 w 2790092"/>
              <a:gd name="connsiteY46" fmla="*/ 234462 h 1934308"/>
              <a:gd name="connsiteX47" fmla="*/ 1834662 w 2790092"/>
              <a:gd name="connsiteY47" fmla="*/ 205154 h 1934308"/>
              <a:gd name="connsiteX48" fmla="*/ 1629508 w 2790092"/>
              <a:gd name="connsiteY48" fmla="*/ 199292 h 1934308"/>
              <a:gd name="connsiteX49" fmla="*/ 1471246 w 2790092"/>
              <a:gd name="connsiteY49" fmla="*/ 152400 h 1934308"/>
              <a:gd name="connsiteX50" fmla="*/ 1230923 w 2790092"/>
              <a:gd name="connsiteY50" fmla="*/ 105508 h 1934308"/>
              <a:gd name="connsiteX51" fmla="*/ 943708 w 2790092"/>
              <a:gd name="connsiteY51" fmla="*/ 64477 h 1934308"/>
              <a:gd name="connsiteX52" fmla="*/ 726831 w 2790092"/>
              <a:gd name="connsiteY52" fmla="*/ 41031 h 1934308"/>
              <a:gd name="connsiteX53" fmla="*/ 474785 w 2790092"/>
              <a:gd name="connsiteY53" fmla="*/ 35169 h 1934308"/>
              <a:gd name="connsiteX54" fmla="*/ 205154 w 2790092"/>
              <a:gd name="connsiteY54" fmla="*/ 17585 h 1934308"/>
              <a:gd name="connsiteX55" fmla="*/ 0 w 2790092"/>
              <a:gd name="connsiteY55" fmla="*/ 0 h 1934308"/>
              <a:gd name="connsiteX56" fmla="*/ 0 w 2790092"/>
              <a:gd name="connsiteY56" fmla="*/ 1934308 h 193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90092" h="1934308">
                <a:moveTo>
                  <a:pt x="0" y="1934308"/>
                </a:moveTo>
                <a:lnTo>
                  <a:pt x="509954" y="1899138"/>
                </a:lnTo>
                <a:lnTo>
                  <a:pt x="1184031" y="1858108"/>
                </a:lnTo>
                <a:lnTo>
                  <a:pt x="1688123" y="1822938"/>
                </a:lnTo>
                <a:lnTo>
                  <a:pt x="1699846" y="1717431"/>
                </a:lnTo>
                <a:lnTo>
                  <a:pt x="1787769" y="1600200"/>
                </a:lnTo>
                <a:lnTo>
                  <a:pt x="1899138" y="1494692"/>
                </a:lnTo>
                <a:lnTo>
                  <a:pt x="1922585" y="1377462"/>
                </a:lnTo>
                <a:lnTo>
                  <a:pt x="1799492" y="1365738"/>
                </a:lnTo>
                <a:lnTo>
                  <a:pt x="1793631" y="1330569"/>
                </a:lnTo>
                <a:lnTo>
                  <a:pt x="1905000" y="1318846"/>
                </a:lnTo>
                <a:lnTo>
                  <a:pt x="1910862" y="1072662"/>
                </a:lnTo>
                <a:lnTo>
                  <a:pt x="1711569" y="1072662"/>
                </a:lnTo>
                <a:lnTo>
                  <a:pt x="1541585" y="1060938"/>
                </a:lnTo>
                <a:lnTo>
                  <a:pt x="1535723" y="1055077"/>
                </a:lnTo>
                <a:lnTo>
                  <a:pt x="1553308" y="1019908"/>
                </a:lnTo>
                <a:lnTo>
                  <a:pt x="1641231" y="1019908"/>
                </a:lnTo>
                <a:lnTo>
                  <a:pt x="1770185" y="1025769"/>
                </a:lnTo>
                <a:lnTo>
                  <a:pt x="1998785" y="1019908"/>
                </a:lnTo>
                <a:lnTo>
                  <a:pt x="1928446" y="996462"/>
                </a:lnTo>
                <a:lnTo>
                  <a:pt x="1664677" y="996462"/>
                </a:lnTo>
                <a:lnTo>
                  <a:pt x="1465385" y="1014046"/>
                </a:lnTo>
                <a:lnTo>
                  <a:pt x="1342292" y="1025769"/>
                </a:lnTo>
                <a:lnTo>
                  <a:pt x="1295400" y="1055077"/>
                </a:lnTo>
                <a:lnTo>
                  <a:pt x="1219200" y="1055077"/>
                </a:lnTo>
                <a:lnTo>
                  <a:pt x="1219200" y="1008185"/>
                </a:lnTo>
                <a:lnTo>
                  <a:pt x="1336431" y="984738"/>
                </a:lnTo>
                <a:lnTo>
                  <a:pt x="1529862" y="967154"/>
                </a:lnTo>
                <a:lnTo>
                  <a:pt x="1711569" y="967154"/>
                </a:lnTo>
                <a:lnTo>
                  <a:pt x="2004646" y="961292"/>
                </a:lnTo>
                <a:lnTo>
                  <a:pt x="2309446" y="814754"/>
                </a:lnTo>
                <a:lnTo>
                  <a:pt x="2479431" y="738554"/>
                </a:lnTo>
                <a:lnTo>
                  <a:pt x="2549769" y="650631"/>
                </a:lnTo>
                <a:lnTo>
                  <a:pt x="2350477" y="644769"/>
                </a:lnTo>
                <a:lnTo>
                  <a:pt x="2192215" y="633046"/>
                </a:lnTo>
                <a:lnTo>
                  <a:pt x="2127738" y="597877"/>
                </a:lnTo>
                <a:lnTo>
                  <a:pt x="2192215" y="562708"/>
                </a:lnTo>
                <a:lnTo>
                  <a:pt x="2356338" y="562708"/>
                </a:lnTo>
                <a:lnTo>
                  <a:pt x="2461846" y="562708"/>
                </a:lnTo>
                <a:lnTo>
                  <a:pt x="2602523" y="533400"/>
                </a:lnTo>
                <a:lnTo>
                  <a:pt x="2754923" y="463062"/>
                </a:lnTo>
                <a:lnTo>
                  <a:pt x="2790092" y="416169"/>
                </a:lnTo>
                <a:lnTo>
                  <a:pt x="2737338" y="357554"/>
                </a:lnTo>
                <a:lnTo>
                  <a:pt x="2649415" y="310662"/>
                </a:lnTo>
                <a:lnTo>
                  <a:pt x="2426677" y="293077"/>
                </a:lnTo>
                <a:lnTo>
                  <a:pt x="2280138" y="252046"/>
                </a:lnTo>
                <a:lnTo>
                  <a:pt x="2145323" y="234462"/>
                </a:lnTo>
                <a:lnTo>
                  <a:pt x="1834662" y="205154"/>
                </a:lnTo>
                <a:lnTo>
                  <a:pt x="1629508" y="199292"/>
                </a:lnTo>
                <a:lnTo>
                  <a:pt x="1471246" y="152400"/>
                </a:lnTo>
                <a:lnTo>
                  <a:pt x="1230923" y="105508"/>
                </a:lnTo>
                <a:lnTo>
                  <a:pt x="943708" y="64477"/>
                </a:lnTo>
                <a:lnTo>
                  <a:pt x="726831" y="41031"/>
                </a:lnTo>
                <a:lnTo>
                  <a:pt x="474785" y="35169"/>
                </a:lnTo>
                <a:lnTo>
                  <a:pt x="205154" y="17585"/>
                </a:lnTo>
                <a:lnTo>
                  <a:pt x="0" y="0"/>
                </a:lnTo>
                <a:lnTo>
                  <a:pt x="0" y="193430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2276475" y="2569369"/>
            <a:ext cx="1314450" cy="400050"/>
          </a:xfrm>
          <a:custGeom>
            <a:avLst/>
            <a:gdLst>
              <a:gd name="connsiteX0" fmla="*/ 0 w 1314450"/>
              <a:gd name="connsiteY0" fmla="*/ 107156 h 400050"/>
              <a:gd name="connsiteX1" fmla="*/ 71438 w 1314450"/>
              <a:gd name="connsiteY1" fmla="*/ 61912 h 400050"/>
              <a:gd name="connsiteX2" fmla="*/ 190500 w 1314450"/>
              <a:gd name="connsiteY2" fmla="*/ 26194 h 400050"/>
              <a:gd name="connsiteX3" fmla="*/ 311944 w 1314450"/>
              <a:gd name="connsiteY3" fmla="*/ 16669 h 400050"/>
              <a:gd name="connsiteX4" fmla="*/ 766763 w 1314450"/>
              <a:gd name="connsiteY4" fmla="*/ 0 h 400050"/>
              <a:gd name="connsiteX5" fmla="*/ 826294 w 1314450"/>
              <a:gd name="connsiteY5" fmla="*/ 16669 h 400050"/>
              <a:gd name="connsiteX6" fmla="*/ 845344 w 1314450"/>
              <a:gd name="connsiteY6" fmla="*/ 16669 h 400050"/>
              <a:gd name="connsiteX7" fmla="*/ 1152525 w 1314450"/>
              <a:gd name="connsiteY7" fmla="*/ 226219 h 400050"/>
              <a:gd name="connsiteX8" fmla="*/ 1314450 w 1314450"/>
              <a:gd name="connsiteY8" fmla="*/ 352425 h 400050"/>
              <a:gd name="connsiteX9" fmla="*/ 52388 w 1314450"/>
              <a:gd name="connsiteY9" fmla="*/ 400050 h 400050"/>
              <a:gd name="connsiteX10" fmla="*/ 0 w 1314450"/>
              <a:gd name="connsiteY10" fmla="*/ 107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450" h="400050">
                <a:moveTo>
                  <a:pt x="0" y="107156"/>
                </a:moveTo>
                <a:lnTo>
                  <a:pt x="71438" y="61912"/>
                </a:lnTo>
                <a:lnTo>
                  <a:pt x="190500" y="26194"/>
                </a:lnTo>
                <a:lnTo>
                  <a:pt x="311944" y="16669"/>
                </a:lnTo>
                <a:lnTo>
                  <a:pt x="766763" y="0"/>
                </a:lnTo>
                <a:lnTo>
                  <a:pt x="826294" y="16669"/>
                </a:lnTo>
                <a:lnTo>
                  <a:pt x="845344" y="16669"/>
                </a:lnTo>
                <a:lnTo>
                  <a:pt x="1152525" y="226219"/>
                </a:lnTo>
                <a:lnTo>
                  <a:pt x="1314450" y="352425"/>
                </a:lnTo>
                <a:lnTo>
                  <a:pt x="52388" y="400050"/>
                </a:lnTo>
                <a:lnTo>
                  <a:pt x="0" y="10715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ihandsfigur 5"/>
          <p:cNvSpPr/>
          <p:nvPr/>
        </p:nvSpPr>
        <p:spPr>
          <a:xfrm>
            <a:off x="4852988" y="3205163"/>
            <a:ext cx="773906" cy="109537"/>
          </a:xfrm>
          <a:custGeom>
            <a:avLst/>
            <a:gdLst>
              <a:gd name="connsiteX0" fmla="*/ 0 w 773906"/>
              <a:gd name="connsiteY0" fmla="*/ 35718 h 109537"/>
              <a:gd name="connsiteX1" fmla="*/ 21431 w 773906"/>
              <a:gd name="connsiteY1" fmla="*/ 66675 h 109537"/>
              <a:gd name="connsiteX2" fmla="*/ 185737 w 773906"/>
              <a:gd name="connsiteY2" fmla="*/ 59531 h 109537"/>
              <a:gd name="connsiteX3" fmla="*/ 547687 w 773906"/>
              <a:gd name="connsiteY3" fmla="*/ 97631 h 109537"/>
              <a:gd name="connsiteX4" fmla="*/ 647700 w 773906"/>
              <a:gd name="connsiteY4" fmla="*/ 109537 h 109537"/>
              <a:gd name="connsiteX5" fmla="*/ 773906 w 773906"/>
              <a:gd name="connsiteY5" fmla="*/ 97631 h 109537"/>
              <a:gd name="connsiteX6" fmla="*/ 773906 w 773906"/>
              <a:gd name="connsiteY6" fmla="*/ 2381 h 109537"/>
              <a:gd name="connsiteX7" fmla="*/ 757237 w 773906"/>
              <a:gd name="connsiteY7" fmla="*/ 0 h 109537"/>
              <a:gd name="connsiteX8" fmla="*/ 0 w 773906"/>
              <a:gd name="connsiteY8" fmla="*/ 35718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906" h="109537">
                <a:moveTo>
                  <a:pt x="0" y="35718"/>
                </a:moveTo>
                <a:lnTo>
                  <a:pt x="21431" y="66675"/>
                </a:lnTo>
                <a:lnTo>
                  <a:pt x="185737" y="59531"/>
                </a:lnTo>
                <a:lnTo>
                  <a:pt x="547687" y="97631"/>
                </a:lnTo>
                <a:lnTo>
                  <a:pt x="647700" y="109537"/>
                </a:lnTo>
                <a:lnTo>
                  <a:pt x="773906" y="97631"/>
                </a:lnTo>
                <a:lnTo>
                  <a:pt x="773906" y="2381"/>
                </a:lnTo>
                <a:lnTo>
                  <a:pt x="757237" y="0"/>
                </a:lnTo>
                <a:lnTo>
                  <a:pt x="0" y="3571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 6"/>
          <p:cNvSpPr/>
          <p:nvPr/>
        </p:nvSpPr>
        <p:spPr>
          <a:xfrm>
            <a:off x="4924425" y="3629025"/>
            <a:ext cx="1678781" cy="573881"/>
          </a:xfrm>
          <a:custGeom>
            <a:avLst/>
            <a:gdLst>
              <a:gd name="connsiteX0" fmla="*/ 9525 w 1678781"/>
              <a:gd name="connsiteY0" fmla="*/ 0 h 604837"/>
              <a:gd name="connsiteX1" fmla="*/ 14288 w 1678781"/>
              <a:gd name="connsiteY1" fmla="*/ 145256 h 604837"/>
              <a:gd name="connsiteX2" fmla="*/ 0 w 1678781"/>
              <a:gd name="connsiteY2" fmla="*/ 173831 h 604837"/>
              <a:gd name="connsiteX3" fmla="*/ 116681 w 1678781"/>
              <a:gd name="connsiteY3" fmla="*/ 209550 h 604837"/>
              <a:gd name="connsiteX4" fmla="*/ 133350 w 1678781"/>
              <a:gd name="connsiteY4" fmla="*/ 164306 h 604837"/>
              <a:gd name="connsiteX5" fmla="*/ 335756 w 1678781"/>
              <a:gd name="connsiteY5" fmla="*/ 138112 h 604837"/>
              <a:gd name="connsiteX6" fmla="*/ 473869 w 1678781"/>
              <a:gd name="connsiteY6" fmla="*/ 185737 h 604837"/>
              <a:gd name="connsiteX7" fmla="*/ 552450 w 1678781"/>
              <a:gd name="connsiteY7" fmla="*/ 173831 h 604837"/>
              <a:gd name="connsiteX8" fmla="*/ 554831 w 1678781"/>
              <a:gd name="connsiteY8" fmla="*/ 130969 h 604837"/>
              <a:gd name="connsiteX9" fmla="*/ 709613 w 1678781"/>
              <a:gd name="connsiteY9" fmla="*/ 109537 h 604837"/>
              <a:gd name="connsiteX10" fmla="*/ 812006 w 1678781"/>
              <a:gd name="connsiteY10" fmla="*/ 135731 h 604837"/>
              <a:gd name="connsiteX11" fmla="*/ 1276350 w 1678781"/>
              <a:gd name="connsiteY11" fmla="*/ 288131 h 604837"/>
              <a:gd name="connsiteX12" fmla="*/ 1276350 w 1678781"/>
              <a:gd name="connsiteY12" fmla="*/ 321469 h 604837"/>
              <a:gd name="connsiteX13" fmla="*/ 1278731 w 1678781"/>
              <a:gd name="connsiteY13" fmla="*/ 573881 h 604837"/>
              <a:gd name="connsiteX14" fmla="*/ 1364456 w 1678781"/>
              <a:gd name="connsiteY14" fmla="*/ 604837 h 604837"/>
              <a:gd name="connsiteX15" fmla="*/ 1678781 w 1678781"/>
              <a:gd name="connsiteY15" fmla="*/ 552450 h 604837"/>
              <a:gd name="connsiteX16" fmla="*/ 1304925 w 1678781"/>
              <a:gd name="connsiteY16" fmla="*/ 421481 h 604837"/>
              <a:gd name="connsiteX17" fmla="*/ 1307306 w 1678781"/>
              <a:gd name="connsiteY17" fmla="*/ 378619 h 604837"/>
              <a:gd name="connsiteX18" fmla="*/ 1631156 w 1678781"/>
              <a:gd name="connsiteY18" fmla="*/ 319087 h 604837"/>
              <a:gd name="connsiteX19" fmla="*/ 681038 w 1678781"/>
              <a:gd name="connsiteY19" fmla="*/ 30956 h 604837"/>
              <a:gd name="connsiteX20" fmla="*/ 278606 w 1678781"/>
              <a:gd name="connsiteY20" fmla="*/ 59531 h 604837"/>
              <a:gd name="connsiteX21" fmla="*/ 204788 w 1678781"/>
              <a:gd name="connsiteY21" fmla="*/ 52387 h 604837"/>
              <a:gd name="connsiteX22" fmla="*/ 171450 w 1678781"/>
              <a:gd name="connsiteY22" fmla="*/ 33337 h 604837"/>
              <a:gd name="connsiteX23" fmla="*/ 9525 w 1678781"/>
              <a:gd name="connsiteY23" fmla="*/ 0 h 604837"/>
              <a:gd name="connsiteX0" fmla="*/ 14288 w 1678781"/>
              <a:gd name="connsiteY0" fmla="*/ 19050 h 573881"/>
              <a:gd name="connsiteX1" fmla="*/ 14288 w 1678781"/>
              <a:gd name="connsiteY1" fmla="*/ 114300 h 573881"/>
              <a:gd name="connsiteX2" fmla="*/ 0 w 1678781"/>
              <a:gd name="connsiteY2" fmla="*/ 142875 h 573881"/>
              <a:gd name="connsiteX3" fmla="*/ 116681 w 1678781"/>
              <a:gd name="connsiteY3" fmla="*/ 178594 h 573881"/>
              <a:gd name="connsiteX4" fmla="*/ 133350 w 1678781"/>
              <a:gd name="connsiteY4" fmla="*/ 133350 h 573881"/>
              <a:gd name="connsiteX5" fmla="*/ 335756 w 1678781"/>
              <a:gd name="connsiteY5" fmla="*/ 107156 h 573881"/>
              <a:gd name="connsiteX6" fmla="*/ 473869 w 1678781"/>
              <a:gd name="connsiteY6" fmla="*/ 154781 h 573881"/>
              <a:gd name="connsiteX7" fmla="*/ 552450 w 1678781"/>
              <a:gd name="connsiteY7" fmla="*/ 142875 h 573881"/>
              <a:gd name="connsiteX8" fmla="*/ 554831 w 1678781"/>
              <a:gd name="connsiteY8" fmla="*/ 100013 h 573881"/>
              <a:gd name="connsiteX9" fmla="*/ 709613 w 1678781"/>
              <a:gd name="connsiteY9" fmla="*/ 78581 h 573881"/>
              <a:gd name="connsiteX10" fmla="*/ 812006 w 1678781"/>
              <a:gd name="connsiteY10" fmla="*/ 104775 h 573881"/>
              <a:gd name="connsiteX11" fmla="*/ 1276350 w 1678781"/>
              <a:gd name="connsiteY11" fmla="*/ 257175 h 573881"/>
              <a:gd name="connsiteX12" fmla="*/ 1276350 w 1678781"/>
              <a:gd name="connsiteY12" fmla="*/ 290513 h 573881"/>
              <a:gd name="connsiteX13" fmla="*/ 1278731 w 1678781"/>
              <a:gd name="connsiteY13" fmla="*/ 542925 h 573881"/>
              <a:gd name="connsiteX14" fmla="*/ 1364456 w 1678781"/>
              <a:gd name="connsiteY14" fmla="*/ 573881 h 573881"/>
              <a:gd name="connsiteX15" fmla="*/ 1678781 w 1678781"/>
              <a:gd name="connsiteY15" fmla="*/ 521494 h 573881"/>
              <a:gd name="connsiteX16" fmla="*/ 1304925 w 1678781"/>
              <a:gd name="connsiteY16" fmla="*/ 390525 h 573881"/>
              <a:gd name="connsiteX17" fmla="*/ 1307306 w 1678781"/>
              <a:gd name="connsiteY17" fmla="*/ 347663 h 573881"/>
              <a:gd name="connsiteX18" fmla="*/ 1631156 w 1678781"/>
              <a:gd name="connsiteY18" fmla="*/ 288131 h 573881"/>
              <a:gd name="connsiteX19" fmla="*/ 681038 w 1678781"/>
              <a:gd name="connsiteY19" fmla="*/ 0 h 573881"/>
              <a:gd name="connsiteX20" fmla="*/ 278606 w 1678781"/>
              <a:gd name="connsiteY20" fmla="*/ 28575 h 573881"/>
              <a:gd name="connsiteX21" fmla="*/ 204788 w 1678781"/>
              <a:gd name="connsiteY21" fmla="*/ 21431 h 573881"/>
              <a:gd name="connsiteX22" fmla="*/ 171450 w 1678781"/>
              <a:gd name="connsiteY22" fmla="*/ 2381 h 573881"/>
              <a:gd name="connsiteX23" fmla="*/ 14288 w 1678781"/>
              <a:gd name="connsiteY23" fmla="*/ 1905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8781" h="573881">
                <a:moveTo>
                  <a:pt x="14288" y="19050"/>
                </a:moveTo>
                <a:lnTo>
                  <a:pt x="14288" y="114300"/>
                </a:lnTo>
                <a:lnTo>
                  <a:pt x="0" y="142875"/>
                </a:lnTo>
                <a:lnTo>
                  <a:pt x="116681" y="178594"/>
                </a:lnTo>
                <a:lnTo>
                  <a:pt x="133350" y="133350"/>
                </a:lnTo>
                <a:lnTo>
                  <a:pt x="335756" y="107156"/>
                </a:lnTo>
                <a:lnTo>
                  <a:pt x="473869" y="154781"/>
                </a:lnTo>
                <a:lnTo>
                  <a:pt x="552450" y="142875"/>
                </a:lnTo>
                <a:lnTo>
                  <a:pt x="554831" y="100013"/>
                </a:lnTo>
                <a:lnTo>
                  <a:pt x="709613" y="78581"/>
                </a:lnTo>
                <a:lnTo>
                  <a:pt x="812006" y="104775"/>
                </a:lnTo>
                <a:lnTo>
                  <a:pt x="1276350" y="257175"/>
                </a:lnTo>
                <a:lnTo>
                  <a:pt x="1276350" y="290513"/>
                </a:lnTo>
                <a:cubicBezTo>
                  <a:pt x="1277144" y="374650"/>
                  <a:pt x="1277937" y="458788"/>
                  <a:pt x="1278731" y="542925"/>
                </a:cubicBezTo>
                <a:lnTo>
                  <a:pt x="1364456" y="573881"/>
                </a:lnTo>
                <a:lnTo>
                  <a:pt x="1678781" y="521494"/>
                </a:lnTo>
                <a:lnTo>
                  <a:pt x="1304925" y="390525"/>
                </a:lnTo>
                <a:lnTo>
                  <a:pt x="1307306" y="347663"/>
                </a:lnTo>
                <a:lnTo>
                  <a:pt x="1631156" y="288131"/>
                </a:lnTo>
                <a:lnTo>
                  <a:pt x="681038" y="0"/>
                </a:lnTo>
                <a:lnTo>
                  <a:pt x="278606" y="28575"/>
                </a:lnTo>
                <a:lnTo>
                  <a:pt x="204788" y="21431"/>
                </a:lnTo>
                <a:lnTo>
                  <a:pt x="171450" y="2381"/>
                </a:lnTo>
                <a:lnTo>
                  <a:pt x="14288" y="190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>
            <a:off x="6723185" y="3335215"/>
            <a:ext cx="2438400" cy="720970"/>
          </a:xfrm>
          <a:custGeom>
            <a:avLst/>
            <a:gdLst>
              <a:gd name="connsiteX0" fmla="*/ 2438400 w 2438400"/>
              <a:gd name="connsiteY0" fmla="*/ 720970 h 720970"/>
              <a:gd name="connsiteX1" fmla="*/ 0 w 2438400"/>
              <a:gd name="connsiteY1" fmla="*/ 35170 h 720970"/>
              <a:gd name="connsiteX2" fmla="*/ 422030 w 2438400"/>
              <a:gd name="connsiteY2" fmla="*/ 0 h 720970"/>
              <a:gd name="connsiteX3" fmla="*/ 2432538 w 2438400"/>
              <a:gd name="connsiteY3" fmla="*/ 527539 h 72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720970">
                <a:moveTo>
                  <a:pt x="2438400" y="720970"/>
                </a:moveTo>
                <a:lnTo>
                  <a:pt x="0" y="35170"/>
                </a:lnTo>
                <a:lnTo>
                  <a:pt x="422030" y="0"/>
                </a:lnTo>
                <a:lnTo>
                  <a:pt x="2432538" y="527539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2868942" y="1705708"/>
            <a:ext cx="6286781" cy="709245"/>
          </a:xfrm>
          <a:custGeom>
            <a:avLst/>
            <a:gdLst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99292 w 6283569"/>
              <a:gd name="connsiteY2" fmla="*/ 498230 h 715107"/>
              <a:gd name="connsiteX3" fmla="*/ 187569 w 6283569"/>
              <a:gd name="connsiteY3" fmla="*/ 463061 h 715107"/>
              <a:gd name="connsiteX4" fmla="*/ 281354 w 6283569"/>
              <a:gd name="connsiteY4" fmla="*/ 416169 h 715107"/>
              <a:gd name="connsiteX5" fmla="*/ 328246 w 6283569"/>
              <a:gd name="connsiteY5" fmla="*/ 345830 h 715107"/>
              <a:gd name="connsiteX6" fmla="*/ 0 w 6283569"/>
              <a:gd name="connsiteY6" fmla="*/ 216877 h 715107"/>
              <a:gd name="connsiteX7" fmla="*/ 164123 w 6283569"/>
              <a:gd name="connsiteY7" fmla="*/ 117230 h 715107"/>
              <a:gd name="connsiteX8" fmla="*/ 943708 w 6283569"/>
              <a:gd name="connsiteY8" fmla="*/ 70338 h 715107"/>
              <a:gd name="connsiteX9" fmla="*/ 4114800 w 6283569"/>
              <a:gd name="connsiteY9" fmla="*/ 35169 h 715107"/>
              <a:gd name="connsiteX10" fmla="*/ 6283569 w 6283569"/>
              <a:gd name="connsiteY10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99292 w 6283569"/>
              <a:gd name="connsiteY2" fmla="*/ 498230 h 715107"/>
              <a:gd name="connsiteX3" fmla="*/ 187569 w 6283569"/>
              <a:gd name="connsiteY3" fmla="*/ 463061 h 715107"/>
              <a:gd name="connsiteX4" fmla="*/ 281354 w 6283569"/>
              <a:gd name="connsiteY4" fmla="*/ 416169 h 715107"/>
              <a:gd name="connsiteX5" fmla="*/ 328246 w 6283569"/>
              <a:gd name="connsiteY5" fmla="*/ 345830 h 715107"/>
              <a:gd name="connsiteX6" fmla="*/ 0 w 6283569"/>
              <a:gd name="connsiteY6" fmla="*/ 216877 h 715107"/>
              <a:gd name="connsiteX7" fmla="*/ 164123 w 6283569"/>
              <a:gd name="connsiteY7" fmla="*/ 117230 h 715107"/>
              <a:gd name="connsiteX8" fmla="*/ 943708 w 6283569"/>
              <a:gd name="connsiteY8" fmla="*/ 70338 h 715107"/>
              <a:gd name="connsiteX9" fmla="*/ 4114800 w 6283569"/>
              <a:gd name="connsiteY9" fmla="*/ 35169 h 715107"/>
              <a:gd name="connsiteX10" fmla="*/ 6283569 w 6283569"/>
              <a:gd name="connsiteY10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5098 w 6285929"/>
              <a:gd name="connsiteY0" fmla="*/ 715107 h 715107"/>
              <a:gd name="connsiteX1" fmla="*/ 201652 w 6285929"/>
              <a:gd name="connsiteY1" fmla="*/ 609600 h 715107"/>
              <a:gd name="connsiteX2" fmla="*/ 189929 w 6285929"/>
              <a:gd name="connsiteY2" fmla="*/ 463061 h 715107"/>
              <a:gd name="connsiteX3" fmla="*/ 283714 w 6285929"/>
              <a:gd name="connsiteY3" fmla="*/ 416169 h 715107"/>
              <a:gd name="connsiteX4" fmla="*/ 330606 w 6285929"/>
              <a:gd name="connsiteY4" fmla="*/ 345830 h 715107"/>
              <a:gd name="connsiteX5" fmla="*/ 2360 w 6285929"/>
              <a:gd name="connsiteY5" fmla="*/ 216877 h 715107"/>
              <a:gd name="connsiteX6" fmla="*/ 166483 w 6285929"/>
              <a:gd name="connsiteY6" fmla="*/ 117230 h 715107"/>
              <a:gd name="connsiteX7" fmla="*/ 946068 w 6285929"/>
              <a:gd name="connsiteY7" fmla="*/ 70338 h 715107"/>
              <a:gd name="connsiteX8" fmla="*/ 4117160 w 6285929"/>
              <a:gd name="connsiteY8" fmla="*/ 35169 h 715107"/>
              <a:gd name="connsiteX9" fmla="*/ 6285929 w 6285929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284566 w 6286781"/>
              <a:gd name="connsiteY3" fmla="*/ 416169 h 715107"/>
              <a:gd name="connsiteX4" fmla="*/ 331458 w 6286781"/>
              <a:gd name="connsiteY4" fmla="*/ 345830 h 715107"/>
              <a:gd name="connsiteX5" fmla="*/ 3212 w 6286781"/>
              <a:gd name="connsiteY5" fmla="*/ 216877 h 715107"/>
              <a:gd name="connsiteX6" fmla="*/ 167335 w 6286781"/>
              <a:gd name="connsiteY6" fmla="*/ 117230 h 715107"/>
              <a:gd name="connsiteX7" fmla="*/ 946920 w 6286781"/>
              <a:gd name="connsiteY7" fmla="*/ 70338 h 715107"/>
              <a:gd name="connsiteX8" fmla="*/ 4118012 w 6286781"/>
              <a:gd name="connsiteY8" fmla="*/ 35169 h 715107"/>
              <a:gd name="connsiteX9" fmla="*/ 6286781 w 6286781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536612 w 6286781"/>
              <a:gd name="connsiteY3" fmla="*/ 515815 h 715107"/>
              <a:gd name="connsiteX4" fmla="*/ 331458 w 6286781"/>
              <a:gd name="connsiteY4" fmla="*/ 345830 h 715107"/>
              <a:gd name="connsiteX5" fmla="*/ 3212 w 6286781"/>
              <a:gd name="connsiteY5" fmla="*/ 216877 h 715107"/>
              <a:gd name="connsiteX6" fmla="*/ 167335 w 6286781"/>
              <a:gd name="connsiteY6" fmla="*/ 117230 h 715107"/>
              <a:gd name="connsiteX7" fmla="*/ 946920 w 6286781"/>
              <a:gd name="connsiteY7" fmla="*/ 70338 h 715107"/>
              <a:gd name="connsiteX8" fmla="*/ 4118012 w 6286781"/>
              <a:gd name="connsiteY8" fmla="*/ 35169 h 715107"/>
              <a:gd name="connsiteX9" fmla="*/ 6286781 w 6286781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72842 w 6286781"/>
              <a:gd name="connsiteY0" fmla="*/ 709245 h 709245"/>
              <a:gd name="connsiteX1" fmla="*/ 202504 w 6286781"/>
              <a:gd name="connsiteY1" fmla="*/ 609600 h 709245"/>
              <a:gd name="connsiteX2" fmla="*/ 190781 w 6286781"/>
              <a:gd name="connsiteY2" fmla="*/ 463061 h 709245"/>
              <a:gd name="connsiteX3" fmla="*/ 331458 w 6286781"/>
              <a:gd name="connsiteY3" fmla="*/ 345830 h 709245"/>
              <a:gd name="connsiteX4" fmla="*/ 3212 w 6286781"/>
              <a:gd name="connsiteY4" fmla="*/ 216877 h 709245"/>
              <a:gd name="connsiteX5" fmla="*/ 167335 w 6286781"/>
              <a:gd name="connsiteY5" fmla="*/ 117230 h 709245"/>
              <a:gd name="connsiteX6" fmla="*/ 946920 w 6286781"/>
              <a:gd name="connsiteY6" fmla="*/ 70338 h 709245"/>
              <a:gd name="connsiteX7" fmla="*/ 4118012 w 6286781"/>
              <a:gd name="connsiteY7" fmla="*/ 35169 h 709245"/>
              <a:gd name="connsiteX8" fmla="*/ 6286781 w 6286781"/>
              <a:gd name="connsiteY8" fmla="*/ 0 h 709245"/>
              <a:gd name="connsiteX0" fmla="*/ 272842 w 6286781"/>
              <a:gd name="connsiteY0" fmla="*/ 709245 h 709245"/>
              <a:gd name="connsiteX1" fmla="*/ 202504 w 6286781"/>
              <a:gd name="connsiteY1" fmla="*/ 609600 h 709245"/>
              <a:gd name="connsiteX2" fmla="*/ 190781 w 6286781"/>
              <a:gd name="connsiteY2" fmla="*/ 463061 h 709245"/>
              <a:gd name="connsiteX3" fmla="*/ 331458 w 6286781"/>
              <a:gd name="connsiteY3" fmla="*/ 345830 h 709245"/>
              <a:gd name="connsiteX4" fmla="*/ 3212 w 6286781"/>
              <a:gd name="connsiteY4" fmla="*/ 216877 h 709245"/>
              <a:gd name="connsiteX5" fmla="*/ 167335 w 6286781"/>
              <a:gd name="connsiteY5" fmla="*/ 117230 h 709245"/>
              <a:gd name="connsiteX6" fmla="*/ 946920 w 6286781"/>
              <a:gd name="connsiteY6" fmla="*/ 70338 h 709245"/>
              <a:gd name="connsiteX7" fmla="*/ 4118012 w 6286781"/>
              <a:gd name="connsiteY7" fmla="*/ 35169 h 709245"/>
              <a:gd name="connsiteX8" fmla="*/ 6286781 w 6286781"/>
              <a:gd name="connsiteY8" fmla="*/ 0 h 7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6781" h="709245">
                <a:moveTo>
                  <a:pt x="272842" y="709245"/>
                </a:moveTo>
                <a:cubicBezTo>
                  <a:pt x="229857" y="668214"/>
                  <a:pt x="210319" y="644769"/>
                  <a:pt x="202504" y="609600"/>
                </a:cubicBezTo>
                <a:cubicBezTo>
                  <a:pt x="198596" y="560754"/>
                  <a:pt x="177104" y="535353"/>
                  <a:pt x="190781" y="463061"/>
                </a:cubicBezTo>
                <a:cubicBezTo>
                  <a:pt x="208366" y="412260"/>
                  <a:pt x="372489" y="425938"/>
                  <a:pt x="331458" y="345830"/>
                </a:cubicBezTo>
                <a:cubicBezTo>
                  <a:pt x="204459" y="285261"/>
                  <a:pt x="71596" y="289169"/>
                  <a:pt x="3212" y="216877"/>
                </a:cubicBezTo>
                <a:cubicBezTo>
                  <a:pt x="-18280" y="154354"/>
                  <a:pt x="71596" y="144585"/>
                  <a:pt x="167335" y="117230"/>
                </a:cubicBezTo>
                <a:cubicBezTo>
                  <a:pt x="427197" y="101599"/>
                  <a:pt x="628443" y="74246"/>
                  <a:pt x="946920" y="70338"/>
                </a:cubicBezTo>
                <a:lnTo>
                  <a:pt x="4118012" y="35169"/>
                </a:lnTo>
                <a:lnTo>
                  <a:pt x="6286781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3165231" y="2420815"/>
            <a:ext cx="3780692" cy="914400"/>
          </a:xfrm>
          <a:custGeom>
            <a:avLst/>
            <a:gdLst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692" h="914400">
                <a:moveTo>
                  <a:pt x="0" y="0"/>
                </a:moveTo>
                <a:cubicBezTo>
                  <a:pt x="183662" y="82061"/>
                  <a:pt x="390769" y="58615"/>
                  <a:pt x="586154" y="87923"/>
                </a:cubicBezTo>
                <a:cubicBezTo>
                  <a:pt x="830385" y="148492"/>
                  <a:pt x="1074615" y="302846"/>
                  <a:pt x="1318846" y="410308"/>
                </a:cubicBezTo>
                <a:cubicBezTo>
                  <a:pt x="1592384" y="519724"/>
                  <a:pt x="2106246" y="453293"/>
                  <a:pt x="2508738" y="562708"/>
                </a:cubicBezTo>
                <a:lnTo>
                  <a:pt x="3780692" y="9144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3083169" y="2338754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7139353" y="341727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7435360" y="33581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7590690" y="35616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7847134" y="34854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8030308" y="354330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7798777" y="3629025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8927123" y="392137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4470155" y="2769394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5893776" y="2989201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6934931" y="335830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7247792" y="3290892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Frihandsfigur 23"/>
          <p:cNvSpPr/>
          <p:nvPr/>
        </p:nvSpPr>
        <p:spPr>
          <a:xfrm>
            <a:off x="2397369" y="2385646"/>
            <a:ext cx="674077" cy="146539"/>
          </a:xfrm>
          <a:custGeom>
            <a:avLst/>
            <a:gdLst>
              <a:gd name="connsiteX0" fmla="*/ 586154 w 674077"/>
              <a:gd name="connsiteY0" fmla="*/ 0 h 146539"/>
              <a:gd name="connsiteX1" fmla="*/ 175846 w 674077"/>
              <a:gd name="connsiteY1" fmla="*/ 46892 h 146539"/>
              <a:gd name="connsiteX2" fmla="*/ 0 w 674077"/>
              <a:gd name="connsiteY2" fmla="*/ 146539 h 146539"/>
              <a:gd name="connsiteX3" fmla="*/ 674077 w 674077"/>
              <a:gd name="connsiteY3" fmla="*/ 140677 h 1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77" h="146539">
                <a:moveTo>
                  <a:pt x="586154" y="0"/>
                </a:moveTo>
                <a:lnTo>
                  <a:pt x="175846" y="46892"/>
                </a:lnTo>
                <a:lnTo>
                  <a:pt x="0" y="146539"/>
                </a:lnTo>
                <a:lnTo>
                  <a:pt x="674077" y="140677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Frihandsfigur 24"/>
          <p:cNvSpPr/>
          <p:nvPr/>
        </p:nvSpPr>
        <p:spPr>
          <a:xfrm>
            <a:off x="3059723" y="2526323"/>
            <a:ext cx="603739" cy="398585"/>
          </a:xfrm>
          <a:custGeom>
            <a:avLst/>
            <a:gdLst>
              <a:gd name="connsiteX0" fmla="*/ 0 w 603739"/>
              <a:gd name="connsiteY0" fmla="*/ 0 h 398585"/>
              <a:gd name="connsiteX1" fmla="*/ 603739 w 603739"/>
              <a:gd name="connsiteY1" fmla="*/ 398585 h 39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3739" h="398585">
                <a:moveTo>
                  <a:pt x="0" y="0"/>
                </a:moveTo>
                <a:lnTo>
                  <a:pt x="603739" y="398585"/>
                </a:ln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Frihandsfigur 25"/>
          <p:cNvSpPr/>
          <p:nvPr/>
        </p:nvSpPr>
        <p:spPr>
          <a:xfrm>
            <a:off x="3669324" y="2930768"/>
            <a:ext cx="2514600" cy="381000"/>
          </a:xfrm>
          <a:custGeom>
            <a:avLst/>
            <a:gdLst>
              <a:gd name="connsiteX0" fmla="*/ 0 w 5474677"/>
              <a:gd name="connsiteY0" fmla="*/ 0 h 1400908"/>
              <a:gd name="connsiteX1" fmla="*/ 334108 w 5474677"/>
              <a:gd name="connsiteY1" fmla="*/ 257908 h 1400908"/>
              <a:gd name="connsiteX2" fmla="*/ 1025769 w 5474677"/>
              <a:gd name="connsiteY2" fmla="*/ 240323 h 1400908"/>
              <a:gd name="connsiteX3" fmla="*/ 1195754 w 5474677"/>
              <a:gd name="connsiteY3" fmla="*/ 287216 h 1400908"/>
              <a:gd name="connsiteX4" fmla="*/ 2209800 w 5474677"/>
              <a:gd name="connsiteY4" fmla="*/ 234462 h 1400908"/>
              <a:gd name="connsiteX5" fmla="*/ 2420815 w 5474677"/>
              <a:gd name="connsiteY5" fmla="*/ 310662 h 1400908"/>
              <a:gd name="connsiteX6" fmla="*/ 2086708 w 5474677"/>
              <a:gd name="connsiteY6" fmla="*/ 357554 h 1400908"/>
              <a:gd name="connsiteX7" fmla="*/ 5474677 w 5474677"/>
              <a:gd name="connsiteY7" fmla="*/ 1400908 h 1400908"/>
              <a:gd name="connsiteX0" fmla="*/ 0 w 2420815"/>
              <a:gd name="connsiteY0" fmla="*/ 0 h 603739"/>
              <a:gd name="connsiteX1" fmla="*/ 334108 w 2420815"/>
              <a:gd name="connsiteY1" fmla="*/ 257908 h 603739"/>
              <a:gd name="connsiteX2" fmla="*/ 1025769 w 2420815"/>
              <a:gd name="connsiteY2" fmla="*/ 240323 h 603739"/>
              <a:gd name="connsiteX3" fmla="*/ 1195754 w 2420815"/>
              <a:gd name="connsiteY3" fmla="*/ 287216 h 603739"/>
              <a:gd name="connsiteX4" fmla="*/ 2209800 w 2420815"/>
              <a:gd name="connsiteY4" fmla="*/ 234462 h 603739"/>
              <a:gd name="connsiteX5" fmla="*/ 2420815 w 2420815"/>
              <a:gd name="connsiteY5" fmla="*/ 310662 h 603739"/>
              <a:gd name="connsiteX6" fmla="*/ 2086708 w 2420815"/>
              <a:gd name="connsiteY6" fmla="*/ 357554 h 603739"/>
              <a:gd name="connsiteX7" fmla="*/ 2192215 w 2420815"/>
              <a:gd name="connsiteY7" fmla="*/ 603739 h 603739"/>
              <a:gd name="connsiteX0" fmla="*/ 0 w 2420815"/>
              <a:gd name="connsiteY0" fmla="*/ 0 h 357554"/>
              <a:gd name="connsiteX1" fmla="*/ 334108 w 2420815"/>
              <a:gd name="connsiteY1" fmla="*/ 257908 h 357554"/>
              <a:gd name="connsiteX2" fmla="*/ 1025769 w 2420815"/>
              <a:gd name="connsiteY2" fmla="*/ 240323 h 357554"/>
              <a:gd name="connsiteX3" fmla="*/ 1195754 w 2420815"/>
              <a:gd name="connsiteY3" fmla="*/ 287216 h 357554"/>
              <a:gd name="connsiteX4" fmla="*/ 2209800 w 2420815"/>
              <a:gd name="connsiteY4" fmla="*/ 234462 h 357554"/>
              <a:gd name="connsiteX5" fmla="*/ 2420815 w 2420815"/>
              <a:gd name="connsiteY5" fmla="*/ 310662 h 357554"/>
              <a:gd name="connsiteX6" fmla="*/ 2086708 w 2420815"/>
              <a:gd name="connsiteY6" fmla="*/ 357554 h 357554"/>
              <a:gd name="connsiteX0" fmla="*/ 0 w 2514600"/>
              <a:gd name="connsiteY0" fmla="*/ 0 h 357554"/>
              <a:gd name="connsiteX1" fmla="*/ 334108 w 2514600"/>
              <a:gd name="connsiteY1" fmla="*/ 257908 h 357554"/>
              <a:gd name="connsiteX2" fmla="*/ 1025769 w 2514600"/>
              <a:gd name="connsiteY2" fmla="*/ 240323 h 357554"/>
              <a:gd name="connsiteX3" fmla="*/ 1195754 w 2514600"/>
              <a:gd name="connsiteY3" fmla="*/ 287216 h 357554"/>
              <a:gd name="connsiteX4" fmla="*/ 2209800 w 2514600"/>
              <a:gd name="connsiteY4" fmla="*/ 234462 h 357554"/>
              <a:gd name="connsiteX5" fmla="*/ 2514600 w 2514600"/>
              <a:gd name="connsiteY5" fmla="*/ 322385 h 357554"/>
              <a:gd name="connsiteX6" fmla="*/ 2086708 w 2514600"/>
              <a:gd name="connsiteY6" fmla="*/ 357554 h 357554"/>
              <a:gd name="connsiteX0" fmla="*/ 0 w 2514600"/>
              <a:gd name="connsiteY0" fmla="*/ 0 h 381000"/>
              <a:gd name="connsiteX1" fmla="*/ 334108 w 2514600"/>
              <a:gd name="connsiteY1" fmla="*/ 257908 h 381000"/>
              <a:gd name="connsiteX2" fmla="*/ 1025769 w 2514600"/>
              <a:gd name="connsiteY2" fmla="*/ 240323 h 381000"/>
              <a:gd name="connsiteX3" fmla="*/ 1195754 w 2514600"/>
              <a:gd name="connsiteY3" fmla="*/ 287216 h 381000"/>
              <a:gd name="connsiteX4" fmla="*/ 2209800 w 2514600"/>
              <a:gd name="connsiteY4" fmla="*/ 234462 h 381000"/>
              <a:gd name="connsiteX5" fmla="*/ 2514600 w 2514600"/>
              <a:gd name="connsiteY5" fmla="*/ 322385 h 381000"/>
              <a:gd name="connsiteX6" fmla="*/ 2133601 w 2514600"/>
              <a:gd name="connsiteY6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0" h="381000">
                <a:moveTo>
                  <a:pt x="0" y="0"/>
                </a:moveTo>
                <a:lnTo>
                  <a:pt x="334108" y="257908"/>
                </a:lnTo>
                <a:lnTo>
                  <a:pt x="1025769" y="240323"/>
                </a:lnTo>
                <a:lnTo>
                  <a:pt x="1195754" y="287216"/>
                </a:lnTo>
                <a:lnTo>
                  <a:pt x="2209800" y="234462"/>
                </a:lnTo>
                <a:lnTo>
                  <a:pt x="2514600" y="322385"/>
                </a:lnTo>
                <a:lnTo>
                  <a:pt x="2133601" y="381000"/>
                </a:lnTo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ihandsfigur 26"/>
          <p:cNvSpPr/>
          <p:nvPr/>
        </p:nvSpPr>
        <p:spPr>
          <a:xfrm>
            <a:off x="5808785" y="3311769"/>
            <a:ext cx="3335215" cy="990600"/>
          </a:xfrm>
          <a:custGeom>
            <a:avLst/>
            <a:gdLst>
              <a:gd name="connsiteX0" fmla="*/ 0 w 3335215"/>
              <a:gd name="connsiteY0" fmla="*/ 0 h 990600"/>
              <a:gd name="connsiteX1" fmla="*/ 3335215 w 3335215"/>
              <a:gd name="connsiteY1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5215" h="990600">
                <a:moveTo>
                  <a:pt x="0" y="0"/>
                </a:moveTo>
                <a:lnTo>
                  <a:pt x="3335215" y="990600"/>
                </a:lnTo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1148862" y="3763840"/>
            <a:ext cx="117230" cy="439066"/>
          </a:xfrm>
          <a:custGeom>
            <a:avLst/>
            <a:gdLst>
              <a:gd name="connsiteX0" fmla="*/ 0 w 117230"/>
              <a:gd name="connsiteY0" fmla="*/ 0 h 439066"/>
              <a:gd name="connsiteX1" fmla="*/ 117230 w 117230"/>
              <a:gd name="connsiteY1" fmla="*/ 0 h 439066"/>
              <a:gd name="connsiteX2" fmla="*/ 117230 w 117230"/>
              <a:gd name="connsiteY2" fmla="*/ 439066 h 439066"/>
              <a:gd name="connsiteX3" fmla="*/ 0 w 117230"/>
              <a:gd name="connsiteY3" fmla="*/ 439066 h 439066"/>
              <a:gd name="connsiteX4" fmla="*/ 0 w 117230"/>
              <a:gd name="connsiteY4" fmla="*/ 0 h 439066"/>
              <a:gd name="connsiteX0" fmla="*/ 23446 w 117230"/>
              <a:gd name="connsiteY0" fmla="*/ 0 h 439066"/>
              <a:gd name="connsiteX1" fmla="*/ 117230 w 117230"/>
              <a:gd name="connsiteY1" fmla="*/ 0 h 439066"/>
              <a:gd name="connsiteX2" fmla="*/ 117230 w 117230"/>
              <a:gd name="connsiteY2" fmla="*/ 439066 h 439066"/>
              <a:gd name="connsiteX3" fmla="*/ 0 w 117230"/>
              <a:gd name="connsiteY3" fmla="*/ 439066 h 439066"/>
              <a:gd name="connsiteX4" fmla="*/ 23446 w 117230"/>
              <a:gd name="connsiteY4" fmla="*/ 0 h 43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30" h="439066">
                <a:moveTo>
                  <a:pt x="23446" y="0"/>
                </a:moveTo>
                <a:lnTo>
                  <a:pt x="117230" y="0"/>
                </a:lnTo>
                <a:lnTo>
                  <a:pt x="117230" y="439066"/>
                </a:lnTo>
                <a:lnTo>
                  <a:pt x="0" y="439066"/>
                </a:lnTo>
                <a:lnTo>
                  <a:pt x="23446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ihandsfigur 27"/>
          <p:cNvSpPr/>
          <p:nvPr/>
        </p:nvSpPr>
        <p:spPr>
          <a:xfrm>
            <a:off x="1225062" y="2702169"/>
            <a:ext cx="791307" cy="1060939"/>
          </a:xfrm>
          <a:custGeom>
            <a:avLst/>
            <a:gdLst>
              <a:gd name="connsiteX0" fmla="*/ 0 w 791307"/>
              <a:gd name="connsiteY0" fmla="*/ 1060939 h 1060939"/>
              <a:gd name="connsiteX1" fmla="*/ 11723 w 791307"/>
              <a:gd name="connsiteY1" fmla="*/ 849923 h 1060939"/>
              <a:gd name="connsiteX2" fmla="*/ 427892 w 791307"/>
              <a:gd name="connsiteY2" fmla="*/ 785446 h 1060939"/>
              <a:gd name="connsiteX3" fmla="*/ 791307 w 791307"/>
              <a:gd name="connsiteY3" fmla="*/ 0 h 106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307" h="1060939">
                <a:moveTo>
                  <a:pt x="0" y="1060939"/>
                </a:moveTo>
                <a:lnTo>
                  <a:pt x="11723" y="849923"/>
                </a:lnTo>
                <a:lnTo>
                  <a:pt x="427892" y="785446"/>
                </a:lnTo>
                <a:lnTo>
                  <a:pt x="791307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ihandsfigur 28"/>
          <p:cNvSpPr/>
          <p:nvPr/>
        </p:nvSpPr>
        <p:spPr>
          <a:xfrm>
            <a:off x="5862" y="4214446"/>
            <a:ext cx="1201615" cy="2655277"/>
          </a:xfrm>
          <a:custGeom>
            <a:avLst/>
            <a:gdLst>
              <a:gd name="connsiteX0" fmla="*/ 1201615 w 1201615"/>
              <a:gd name="connsiteY0" fmla="*/ 0 h 2655277"/>
              <a:gd name="connsiteX1" fmla="*/ 1184030 w 1201615"/>
              <a:gd name="connsiteY1" fmla="*/ 275492 h 2655277"/>
              <a:gd name="connsiteX2" fmla="*/ 357553 w 1201615"/>
              <a:gd name="connsiteY2" fmla="*/ 416169 h 2655277"/>
              <a:gd name="connsiteX3" fmla="*/ 914400 w 1201615"/>
              <a:gd name="connsiteY3" fmla="*/ 1494692 h 2655277"/>
              <a:gd name="connsiteX4" fmla="*/ 0 w 1201615"/>
              <a:gd name="connsiteY4" fmla="*/ 2655277 h 265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615" h="2655277">
                <a:moveTo>
                  <a:pt x="1201615" y="0"/>
                </a:moveTo>
                <a:lnTo>
                  <a:pt x="1184030" y="275492"/>
                </a:lnTo>
                <a:lnTo>
                  <a:pt x="357553" y="416169"/>
                </a:lnTo>
                <a:lnTo>
                  <a:pt x="914400" y="1494692"/>
                </a:lnTo>
                <a:lnTo>
                  <a:pt x="0" y="2655277"/>
                </a:lnTo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ihandsfigur 29"/>
          <p:cNvSpPr/>
          <p:nvPr/>
        </p:nvSpPr>
        <p:spPr>
          <a:xfrm>
            <a:off x="2045677" y="2526323"/>
            <a:ext cx="363415" cy="134815"/>
          </a:xfrm>
          <a:custGeom>
            <a:avLst/>
            <a:gdLst>
              <a:gd name="connsiteX0" fmla="*/ 0 w 363415"/>
              <a:gd name="connsiteY0" fmla="*/ 134815 h 134815"/>
              <a:gd name="connsiteX1" fmla="*/ 363415 w 363415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415" h="134815">
                <a:moveTo>
                  <a:pt x="0" y="134815"/>
                </a:moveTo>
                <a:lnTo>
                  <a:pt x="363415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/>
          <p:cNvSpPr/>
          <p:nvPr/>
        </p:nvSpPr>
        <p:spPr>
          <a:xfrm>
            <a:off x="1999701" y="2661138"/>
            <a:ext cx="62387" cy="45719"/>
          </a:xfrm>
          <a:custGeom>
            <a:avLst/>
            <a:gdLst>
              <a:gd name="connsiteX0" fmla="*/ 0 w 45719"/>
              <a:gd name="connsiteY0" fmla="*/ 0 h 45719"/>
              <a:gd name="connsiteX1" fmla="*/ 45719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  <a:gd name="connsiteX4" fmla="*/ 0 w 45719"/>
              <a:gd name="connsiteY4" fmla="*/ 0 h 45719"/>
              <a:gd name="connsiteX0" fmla="*/ 16669 w 45719"/>
              <a:gd name="connsiteY0" fmla="*/ 0 h 45719"/>
              <a:gd name="connsiteX1" fmla="*/ 45719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  <a:gd name="connsiteX4" fmla="*/ 16669 w 45719"/>
              <a:gd name="connsiteY4" fmla="*/ 0 h 45719"/>
              <a:gd name="connsiteX0" fmla="*/ 33337 w 62387"/>
              <a:gd name="connsiteY0" fmla="*/ 0 h 45719"/>
              <a:gd name="connsiteX1" fmla="*/ 62387 w 62387"/>
              <a:gd name="connsiteY1" fmla="*/ 0 h 45719"/>
              <a:gd name="connsiteX2" fmla="*/ 62387 w 62387"/>
              <a:gd name="connsiteY2" fmla="*/ 45719 h 45719"/>
              <a:gd name="connsiteX3" fmla="*/ 0 w 62387"/>
              <a:gd name="connsiteY3" fmla="*/ 45719 h 45719"/>
              <a:gd name="connsiteX4" fmla="*/ 33337 w 62387"/>
              <a:gd name="connsiteY4" fmla="*/ 0 h 45719"/>
              <a:gd name="connsiteX0" fmla="*/ 33337 w 62387"/>
              <a:gd name="connsiteY0" fmla="*/ 0 h 45719"/>
              <a:gd name="connsiteX1" fmla="*/ 62387 w 62387"/>
              <a:gd name="connsiteY1" fmla="*/ 0 h 45719"/>
              <a:gd name="connsiteX2" fmla="*/ 45718 w 62387"/>
              <a:gd name="connsiteY2" fmla="*/ 45719 h 45719"/>
              <a:gd name="connsiteX3" fmla="*/ 0 w 62387"/>
              <a:gd name="connsiteY3" fmla="*/ 45719 h 45719"/>
              <a:gd name="connsiteX4" fmla="*/ 33337 w 62387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7" h="45719">
                <a:moveTo>
                  <a:pt x="33337" y="0"/>
                </a:moveTo>
                <a:lnTo>
                  <a:pt x="62387" y="0"/>
                </a:lnTo>
                <a:lnTo>
                  <a:pt x="45718" y="45719"/>
                </a:lnTo>
                <a:lnTo>
                  <a:pt x="0" y="45719"/>
                </a:lnTo>
                <a:lnTo>
                  <a:pt x="33337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itelplatzhalter 1"/>
          <p:cNvSpPr txBox="1">
            <a:spLocks/>
          </p:cNvSpPr>
          <p:nvPr/>
        </p:nvSpPr>
        <p:spPr>
          <a:xfrm>
            <a:off x="152400" y="6322919"/>
            <a:ext cx="8991599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OUTER PROTECTION (LONG TERM)</a:t>
            </a:r>
            <a:endParaRPr lang="de-DE" dirty="0"/>
          </a:p>
        </p:txBody>
      </p:sp>
      <p:sp>
        <p:nvSpPr>
          <p:cNvPr id="33" name="textruta 32"/>
          <p:cNvSpPr txBox="1"/>
          <p:nvPr/>
        </p:nvSpPr>
        <p:spPr>
          <a:xfrm>
            <a:off x="4133119" y="1536344"/>
            <a:ext cx="2812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TEN RAILWAY (COPENHAGEN-OSLO)</a:t>
            </a:r>
            <a:endParaRPr lang="sv-SE" sz="1200" dirty="0"/>
          </a:p>
        </p:txBody>
      </p:sp>
      <p:sp>
        <p:nvSpPr>
          <p:cNvPr id="34" name="textruta 33"/>
          <p:cNvSpPr txBox="1"/>
          <p:nvPr/>
        </p:nvSpPr>
        <p:spPr>
          <a:xfrm>
            <a:off x="7557177" y="2517865"/>
            <a:ext cx="13858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CENTRAL STATION</a:t>
            </a:r>
            <a:endParaRPr lang="sv-SE" sz="1200" dirty="0"/>
          </a:p>
        </p:txBody>
      </p:sp>
      <p:cxnSp>
        <p:nvCxnSpPr>
          <p:cNvPr id="35" name="Rak koppling 34"/>
          <p:cNvCxnSpPr>
            <a:stCxn id="34" idx="2"/>
          </p:cNvCxnSpPr>
          <p:nvPr/>
        </p:nvCxnSpPr>
        <p:spPr>
          <a:xfrm flipH="1">
            <a:off x="8250120" y="2794864"/>
            <a:ext cx="1" cy="90156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6" name="Titelplatzhalter 1"/>
          <p:cNvSpPr txBox="1">
            <a:spLocks/>
          </p:cNvSpPr>
          <p:nvPr/>
        </p:nvSpPr>
        <p:spPr>
          <a:xfrm>
            <a:off x="152399" y="5965553"/>
            <a:ext cx="8991599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ADDING 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08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544"/>
            <a:ext cx="9144000" cy="60954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Frihandsfigur 2"/>
          <p:cNvSpPr/>
          <p:nvPr/>
        </p:nvSpPr>
        <p:spPr>
          <a:xfrm>
            <a:off x="-11723" y="2965938"/>
            <a:ext cx="6664569" cy="3575539"/>
          </a:xfrm>
          <a:custGeom>
            <a:avLst/>
            <a:gdLst>
              <a:gd name="connsiteX0" fmla="*/ 0 w 6664569"/>
              <a:gd name="connsiteY0" fmla="*/ 3575539 h 3575539"/>
              <a:gd name="connsiteX1" fmla="*/ 1717431 w 6664569"/>
              <a:gd name="connsiteY1" fmla="*/ 3100754 h 3575539"/>
              <a:gd name="connsiteX2" fmla="*/ 1172308 w 6664569"/>
              <a:gd name="connsiteY2" fmla="*/ 2579077 h 3575539"/>
              <a:gd name="connsiteX3" fmla="*/ 738554 w 6664569"/>
              <a:gd name="connsiteY3" fmla="*/ 2174631 h 3575539"/>
              <a:gd name="connsiteX4" fmla="*/ 316523 w 6664569"/>
              <a:gd name="connsiteY4" fmla="*/ 1781908 h 3575539"/>
              <a:gd name="connsiteX5" fmla="*/ 257908 w 6664569"/>
              <a:gd name="connsiteY5" fmla="*/ 1717431 h 3575539"/>
              <a:gd name="connsiteX6" fmla="*/ 205154 w 6664569"/>
              <a:gd name="connsiteY6" fmla="*/ 1688124 h 3575539"/>
              <a:gd name="connsiteX7" fmla="*/ 205154 w 6664569"/>
              <a:gd name="connsiteY7" fmla="*/ 1623647 h 3575539"/>
              <a:gd name="connsiteX8" fmla="*/ 246185 w 6664569"/>
              <a:gd name="connsiteY8" fmla="*/ 1570893 h 3575539"/>
              <a:gd name="connsiteX9" fmla="*/ 281354 w 6664569"/>
              <a:gd name="connsiteY9" fmla="*/ 1553308 h 3575539"/>
              <a:gd name="connsiteX10" fmla="*/ 293077 w 6664569"/>
              <a:gd name="connsiteY10" fmla="*/ 1465385 h 3575539"/>
              <a:gd name="connsiteX11" fmla="*/ 334108 w 6664569"/>
              <a:gd name="connsiteY11" fmla="*/ 1488831 h 3575539"/>
              <a:gd name="connsiteX12" fmla="*/ 334108 w 6664569"/>
              <a:gd name="connsiteY12" fmla="*/ 1576754 h 3575539"/>
              <a:gd name="connsiteX13" fmla="*/ 392723 w 6664569"/>
              <a:gd name="connsiteY13" fmla="*/ 1576754 h 3575539"/>
              <a:gd name="connsiteX14" fmla="*/ 468923 w 6664569"/>
              <a:gd name="connsiteY14" fmla="*/ 1611924 h 3575539"/>
              <a:gd name="connsiteX15" fmla="*/ 1172308 w 6664569"/>
              <a:gd name="connsiteY15" fmla="*/ 1547447 h 3575539"/>
              <a:gd name="connsiteX16" fmla="*/ 1225061 w 6664569"/>
              <a:gd name="connsiteY16" fmla="*/ 1482970 h 3575539"/>
              <a:gd name="connsiteX17" fmla="*/ 1225061 w 6664569"/>
              <a:gd name="connsiteY17" fmla="*/ 1436077 h 3575539"/>
              <a:gd name="connsiteX18" fmla="*/ 1178169 w 6664569"/>
              <a:gd name="connsiteY18" fmla="*/ 1430216 h 3575539"/>
              <a:gd name="connsiteX19" fmla="*/ 1178169 w 6664569"/>
              <a:gd name="connsiteY19" fmla="*/ 1389185 h 3575539"/>
              <a:gd name="connsiteX20" fmla="*/ 1266092 w 6664569"/>
              <a:gd name="connsiteY20" fmla="*/ 1354016 h 3575539"/>
              <a:gd name="connsiteX21" fmla="*/ 1283677 w 6664569"/>
              <a:gd name="connsiteY21" fmla="*/ 1383324 h 3575539"/>
              <a:gd name="connsiteX22" fmla="*/ 1324708 w 6664569"/>
              <a:gd name="connsiteY22" fmla="*/ 1365739 h 3575539"/>
              <a:gd name="connsiteX23" fmla="*/ 1412631 w 6664569"/>
              <a:gd name="connsiteY23" fmla="*/ 1371600 h 3575539"/>
              <a:gd name="connsiteX24" fmla="*/ 1606061 w 6664569"/>
              <a:gd name="connsiteY24" fmla="*/ 1354016 h 3575539"/>
              <a:gd name="connsiteX25" fmla="*/ 1758461 w 6664569"/>
              <a:gd name="connsiteY25" fmla="*/ 1371600 h 3575539"/>
              <a:gd name="connsiteX26" fmla="*/ 1852246 w 6664569"/>
              <a:gd name="connsiteY26" fmla="*/ 1400908 h 3575539"/>
              <a:gd name="connsiteX27" fmla="*/ 1875692 w 6664569"/>
              <a:gd name="connsiteY27" fmla="*/ 1447800 h 3575539"/>
              <a:gd name="connsiteX28" fmla="*/ 1928446 w 6664569"/>
              <a:gd name="connsiteY28" fmla="*/ 1488831 h 3575539"/>
              <a:gd name="connsiteX29" fmla="*/ 2198077 w 6664569"/>
              <a:gd name="connsiteY29" fmla="*/ 1746739 h 3575539"/>
              <a:gd name="connsiteX30" fmla="*/ 2198077 w 6664569"/>
              <a:gd name="connsiteY30" fmla="*/ 1641231 h 3575539"/>
              <a:gd name="connsiteX31" fmla="*/ 2239108 w 6664569"/>
              <a:gd name="connsiteY31" fmla="*/ 1641231 h 3575539"/>
              <a:gd name="connsiteX32" fmla="*/ 2239108 w 6664569"/>
              <a:gd name="connsiteY32" fmla="*/ 1776047 h 3575539"/>
              <a:gd name="connsiteX33" fmla="*/ 2543908 w 6664569"/>
              <a:gd name="connsiteY33" fmla="*/ 2022231 h 3575539"/>
              <a:gd name="connsiteX34" fmla="*/ 2655277 w 6664569"/>
              <a:gd name="connsiteY34" fmla="*/ 2004647 h 3575539"/>
              <a:gd name="connsiteX35" fmla="*/ 2725615 w 6664569"/>
              <a:gd name="connsiteY35" fmla="*/ 2022231 h 3575539"/>
              <a:gd name="connsiteX36" fmla="*/ 2860431 w 6664569"/>
              <a:gd name="connsiteY36" fmla="*/ 2010508 h 3575539"/>
              <a:gd name="connsiteX37" fmla="*/ 3030415 w 6664569"/>
              <a:gd name="connsiteY37" fmla="*/ 1899139 h 3575539"/>
              <a:gd name="connsiteX38" fmla="*/ 3118338 w 6664569"/>
              <a:gd name="connsiteY38" fmla="*/ 1910862 h 3575539"/>
              <a:gd name="connsiteX39" fmla="*/ 3194538 w 6664569"/>
              <a:gd name="connsiteY39" fmla="*/ 1992924 h 3575539"/>
              <a:gd name="connsiteX40" fmla="*/ 3616569 w 6664569"/>
              <a:gd name="connsiteY40" fmla="*/ 2332893 h 3575539"/>
              <a:gd name="connsiteX41" fmla="*/ 3710354 w 6664569"/>
              <a:gd name="connsiteY41" fmla="*/ 2327031 h 3575539"/>
              <a:gd name="connsiteX42" fmla="*/ 3745523 w 6664569"/>
              <a:gd name="connsiteY42" fmla="*/ 2350477 h 3575539"/>
              <a:gd name="connsiteX43" fmla="*/ 3792415 w 6664569"/>
              <a:gd name="connsiteY43" fmla="*/ 2485293 h 3575539"/>
              <a:gd name="connsiteX44" fmla="*/ 3962400 w 6664569"/>
              <a:gd name="connsiteY44" fmla="*/ 2620108 h 3575539"/>
              <a:gd name="connsiteX45" fmla="*/ 4026877 w 6664569"/>
              <a:gd name="connsiteY45" fmla="*/ 2643554 h 3575539"/>
              <a:gd name="connsiteX46" fmla="*/ 4402015 w 6664569"/>
              <a:gd name="connsiteY46" fmla="*/ 2637693 h 3575539"/>
              <a:gd name="connsiteX47" fmla="*/ 4642338 w 6664569"/>
              <a:gd name="connsiteY47" fmla="*/ 2526324 h 3575539"/>
              <a:gd name="connsiteX48" fmla="*/ 4624754 w 6664569"/>
              <a:gd name="connsiteY48" fmla="*/ 2432539 h 3575539"/>
              <a:gd name="connsiteX49" fmla="*/ 4829908 w 6664569"/>
              <a:gd name="connsiteY49" fmla="*/ 2373924 h 3575539"/>
              <a:gd name="connsiteX50" fmla="*/ 4923692 w 6664569"/>
              <a:gd name="connsiteY50" fmla="*/ 2385647 h 3575539"/>
              <a:gd name="connsiteX51" fmla="*/ 4935415 w 6664569"/>
              <a:gd name="connsiteY51" fmla="*/ 2514600 h 3575539"/>
              <a:gd name="connsiteX52" fmla="*/ 5087815 w 6664569"/>
              <a:gd name="connsiteY52" fmla="*/ 2713893 h 3575539"/>
              <a:gd name="connsiteX53" fmla="*/ 5621215 w 6664569"/>
              <a:gd name="connsiteY53" fmla="*/ 3036277 h 3575539"/>
              <a:gd name="connsiteX54" fmla="*/ 5861538 w 6664569"/>
              <a:gd name="connsiteY54" fmla="*/ 2878016 h 3575539"/>
              <a:gd name="connsiteX55" fmla="*/ 5984631 w 6664569"/>
              <a:gd name="connsiteY55" fmla="*/ 2872154 h 3575539"/>
              <a:gd name="connsiteX56" fmla="*/ 6664569 w 6664569"/>
              <a:gd name="connsiteY56" fmla="*/ 2649416 h 3575539"/>
              <a:gd name="connsiteX57" fmla="*/ 4583723 w 6664569"/>
              <a:gd name="connsiteY57" fmla="*/ 1705708 h 3575539"/>
              <a:gd name="connsiteX58" fmla="*/ 4583723 w 6664569"/>
              <a:gd name="connsiteY58" fmla="*/ 1688124 h 3575539"/>
              <a:gd name="connsiteX59" fmla="*/ 2807677 w 6664569"/>
              <a:gd name="connsiteY59" fmla="*/ 844062 h 3575539"/>
              <a:gd name="connsiteX60" fmla="*/ 2813538 w 6664569"/>
              <a:gd name="connsiteY60" fmla="*/ 791308 h 3575539"/>
              <a:gd name="connsiteX61" fmla="*/ 2860431 w 6664569"/>
              <a:gd name="connsiteY61" fmla="*/ 750277 h 3575539"/>
              <a:gd name="connsiteX62" fmla="*/ 3053861 w 6664569"/>
              <a:gd name="connsiteY62" fmla="*/ 715108 h 3575539"/>
              <a:gd name="connsiteX63" fmla="*/ 3053861 w 6664569"/>
              <a:gd name="connsiteY63" fmla="*/ 662354 h 3575539"/>
              <a:gd name="connsiteX64" fmla="*/ 3253154 w 6664569"/>
              <a:gd name="connsiteY64" fmla="*/ 650631 h 3575539"/>
              <a:gd name="connsiteX65" fmla="*/ 3282461 w 6664569"/>
              <a:gd name="connsiteY65" fmla="*/ 674077 h 3575539"/>
              <a:gd name="connsiteX66" fmla="*/ 3317631 w 6664569"/>
              <a:gd name="connsiteY66" fmla="*/ 644770 h 3575539"/>
              <a:gd name="connsiteX67" fmla="*/ 3393831 w 6664569"/>
              <a:gd name="connsiteY67" fmla="*/ 709247 h 3575539"/>
              <a:gd name="connsiteX68" fmla="*/ 3393831 w 6664569"/>
              <a:gd name="connsiteY68" fmla="*/ 773724 h 3575539"/>
              <a:gd name="connsiteX69" fmla="*/ 3950677 w 6664569"/>
              <a:gd name="connsiteY69" fmla="*/ 738554 h 3575539"/>
              <a:gd name="connsiteX70" fmla="*/ 3950677 w 6664569"/>
              <a:gd name="connsiteY70" fmla="*/ 715108 h 3575539"/>
              <a:gd name="connsiteX71" fmla="*/ 3704492 w 6664569"/>
              <a:gd name="connsiteY71" fmla="*/ 674077 h 3575539"/>
              <a:gd name="connsiteX72" fmla="*/ 3686908 w 6664569"/>
              <a:gd name="connsiteY72" fmla="*/ 580293 h 3575539"/>
              <a:gd name="connsiteX73" fmla="*/ 3757246 w 6664569"/>
              <a:gd name="connsiteY73" fmla="*/ 550985 h 3575539"/>
              <a:gd name="connsiteX74" fmla="*/ 3944815 w 6664569"/>
              <a:gd name="connsiteY74" fmla="*/ 539262 h 3575539"/>
              <a:gd name="connsiteX75" fmla="*/ 4009292 w 6664569"/>
              <a:gd name="connsiteY75" fmla="*/ 468924 h 3575539"/>
              <a:gd name="connsiteX76" fmla="*/ 4015154 w 6664569"/>
              <a:gd name="connsiteY76" fmla="*/ 451339 h 3575539"/>
              <a:gd name="connsiteX77" fmla="*/ 3962400 w 6664569"/>
              <a:gd name="connsiteY77" fmla="*/ 398585 h 3575539"/>
              <a:gd name="connsiteX78" fmla="*/ 3968261 w 6664569"/>
              <a:gd name="connsiteY78" fmla="*/ 369277 h 3575539"/>
              <a:gd name="connsiteX79" fmla="*/ 4167554 w 6664569"/>
              <a:gd name="connsiteY79" fmla="*/ 334108 h 3575539"/>
              <a:gd name="connsiteX80" fmla="*/ 4167554 w 6664569"/>
              <a:gd name="connsiteY80" fmla="*/ 281354 h 3575539"/>
              <a:gd name="connsiteX81" fmla="*/ 4273061 w 6664569"/>
              <a:gd name="connsiteY81" fmla="*/ 281354 h 3575539"/>
              <a:gd name="connsiteX82" fmla="*/ 4237892 w 6664569"/>
              <a:gd name="connsiteY82" fmla="*/ 257908 h 3575539"/>
              <a:gd name="connsiteX83" fmla="*/ 3950677 w 6664569"/>
              <a:gd name="connsiteY83" fmla="*/ 263770 h 3575539"/>
              <a:gd name="connsiteX84" fmla="*/ 3598985 w 6664569"/>
              <a:gd name="connsiteY84" fmla="*/ 0 h 3575539"/>
              <a:gd name="connsiteX85" fmla="*/ 2438400 w 6664569"/>
              <a:gd name="connsiteY85" fmla="*/ 64477 h 3575539"/>
              <a:gd name="connsiteX86" fmla="*/ 2479431 w 6664569"/>
              <a:gd name="connsiteY86" fmla="*/ 158262 h 3575539"/>
              <a:gd name="connsiteX87" fmla="*/ 2473569 w 6664569"/>
              <a:gd name="connsiteY87" fmla="*/ 234462 h 3575539"/>
              <a:gd name="connsiteX88" fmla="*/ 2678723 w 6664569"/>
              <a:gd name="connsiteY88" fmla="*/ 228600 h 3575539"/>
              <a:gd name="connsiteX89" fmla="*/ 2667000 w 6664569"/>
              <a:gd name="connsiteY89" fmla="*/ 181708 h 3575539"/>
              <a:gd name="connsiteX90" fmla="*/ 2813538 w 6664569"/>
              <a:gd name="connsiteY90" fmla="*/ 193431 h 3575539"/>
              <a:gd name="connsiteX91" fmla="*/ 2948354 w 6664569"/>
              <a:gd name="connsiteY91" fmla="*/ 187570 h 3575539"/>
              <a:gd name="connsiteX92" fmla="*/ 3065585 w 6664569"/>
              <a:gd name="connsiteY92" fmla="*/ 175847 h 3575539"/>
              <a:gd name="connsiteX93" fmla="*/ 3065585 w 6664569"/>
              <a:gd name="connsiteY93" fmla="*/ 240324 h 3575539"/>
              <a:gd name="connsiteX94" fmla="*/ 3194538 w 6664569"/>
              <a:gd name="connsiteY94" fmla="*/ 246185 h 3575539"/>
              <a:gd name="connsiteX95" fmla="*/ 3229708 w 6664569"/>
              <a:gd name="connsiteY95" fmla="*/ 287216 h 3575539"/>
              <a:gd name="connsiteX96" fmla="*/ 3223846 w 6664569"/>
              <a:gd name="connsiteY96" fmla="*/ 310662 h 3575539"/>
              <a:gd name="connsiteX97" fmla="*/ 3083169 w 6664569"/>
              <a:gd name="connsiteY97" fmla="*/ 310662 h 3575539"/>
              <a:gd name="connsiteX98" fmla="*/ 2989385 w 6664569"/>
              <a:gd name="connsiteY98" fmla="*/ 427893 h 3575539"/>
              <a:gd name="connsiteX99" fmla="*/ 2878015 w 6664569"/>
              <a:gd name="connsiteY99" fmla="*/ 457200 h 3575539"/>
              <a:gd name="connsiteX100" fmla="*/ 2854569 w 6664569"/>
              <a:gd name="connsiteY100" fmla="*/ 451339 h 3575539"/>
              <a:gd name="connsiteX101" fmla="*/ 2297723 w 6664569"/>
              <a:gd name="connsiteY101" fmla="*/ 586154 h 3575539"/>
              <a:gd name="connsiteX102" fmla="*/ 2239108 w 6664569"/>
              <a:gd name="connsiteY102" fmla="*/ 603739 h 3575539"/>
              <a:gd name="connsiteX103" fmla="*/ 2121877 w 6664569"/>
              <a:gd name="connsiteY103" fmla="*/ 615462 h 3575539"/>
              <a:gd name="connsiteX104" fmla="*/ 1899138 w 6664569"/>
              <a:gd name="connsiteY104" fmla="*/ 597877 h 3575539"/>
              <a:gd name="connsiteX105" fmla="*/ 1148861 w 6664569"/>
              <a:gd name="connsiteY105" fmla="*/ 656493 h 3575539"/>
              <a:gd name="connsiteX106" fmla="*/ 1119554 w 6664569"/>
              <a:gd name="connsiteY106" fmla="*/ 644770 h 3575539"/>
              <a:gd name="connsiteX107" fmla="*/ 422031 w 6664569"/>
              <a:gd name="connsiteY107" fmla="*/ 697524 h 3575539"/>
              <a:gd name="connsiteX108" fmla="*/ 11723 w 6664569"/>
              <a:gd name="connsiteY108" fmla="*/ 726831 h 3575539"/>
              <a:gd name="connsiteX109" fmla="*/ 0 w 6664569"/>
              <a:gd name="connsiteY109" fmla="*/ 3575539 h 357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664569" h="3575539">
                <a:moveTo>
                  <a:pt x="0" y="3575539"/>
                </a:moveTo>
                <a:lnTo>
                  <a:pt x="1717431" y="3100754"/>
                </a:lnTo>
                <a:lnTo>
                  <a:pt x="1172308" y="2579077"/>
                </a:lnTo>
                <a:lnTo>
                  <a:pt x="738554" y="2174631"/>
                </a:lnTo>
                <a:lnTo>
                  <a:pt x="316523" y="1781908"/>
                </a:lnTo>
                <a:lnTo>
                  <a:pt x="257908" y="1717431"/>
                </a:lnTo>
                <a:lnTo>
                  <a:pt x="205154" y="1688124"/>
                </a:lnTo>
                <a:lnTo>
                  <a:pt x="205154" y="1623647"/>
                </a:lnTo>
                <a:lnTo>
                  <a:pt x="246185" y="1570893"/>
                </a:lnTo>
                <a:lnTo>
                  <a:pt x="281354" y="1553308"/>
                </a:lnTo>
                <a:lnTo>
                  <a:pt x="293077" y="1465385"/>
                </a:lnTo>
                <a:lnTo>
                  <a:pt x="334108" y="1488831"/>
                </a:lnTo>
                <a:lnTo>
                  <a:pt x="334108" y="1576754"/>
                </a:lnTo>
                <a:lnTo>
                  <a:pt x="392723" y="1576754"/>
                </a:lnTo>
                <a:lnTo>
                  <a:pt x="468923" y="1611924"/>
                </a:lnTo>
                <a:lnTo>
                  <a:pt x="1172308" y="1547447"/>
                </a:lnTo>
                <a:lnTo>
                  <a:pt x="1225061" y="1482970"/>
                </a:lnTo>
                <a:lnTo>
                  <a:pt x="1225061" y="1436077"/>
                </a:lnTo>
                <a:lnTo>
                  <a:pt x="1178169" y="1430216"/>
                </a:lnTo>
                <a:lnTo>
                  <a:pt x="1178169" y="1389185"/>
                </a:lnTo>
                <a:lnTo>
                  <a:pt x="1266092" y="1354016"/>
                </a:lnTo>
                <a:lnTo>
                  <a:pt x="1283677" y="1383324"/>
                </a:lnTo>
                <a:lnTo>
                  <a:pt x="1324708" y="1365739"/>
                </a:lnTo>
                <a:lnTo>
                  <a:pt x="1412631" y="1371600"/>
                </a:lnTo>
                <a:lnTo>
                  <a:pt x="1606061" y="1354016"/>
                </a:lnTo>
                <a:lnTo>
                  <a:pt x="1758461" y="1371600"/>
                </a:lnTo>
                <a:lnTo>
                  <a:pt x="1852246" y="1400908"/>
                </a:lnTo>
                <a:lnTo>
                  <a:pt x="1875692" y="1447800"/>
                </a:lnTo>
                <a:lnTo>
                  <a:pt x="1928446" y="1488831"/>
                </a:lnTo>
                <a:lnTo>
                  <a:pt x="2198077" y="1746739"/>
                </a:lnTo>
                <a:lnTo>
                  <a:pt x="2198077" y="1641231"/>
                </a:lnTo>
                <a:lnTo>
                  <a:pt x="2239108" y="1641231"/>
                </a:lnTo>
                <a:lnTo>
                  <a:pt x="2239108" y="1776047"/>
                </a:lnTo>
                <a:lnTo>
                  <a:pt x="2543908" y="2022231"/>
                </a:lnTo>
                <a:lnTo>
                  <a:pt x="2655277" y="2004647"/>
                </a:lnTo>
                <a:lnTo>
                  <a:pt x="2725615" y="2022231"/>
                </a:lnTo>
                <a:lnTo>
                  <a:pt x="2860431" y="2010508"/>
                </a:lnTo>
                <a:lnTo>
                  <a:pt x="3030415" y="1899139"/>
                </a:lnTo>
                <a:lnTo>
                  <a:pt x="3118338" y="1910862"/>
                </a:lnTo>
                <a:lnTo>
                  <a:pt x="3194538" y="1992924"/>
                </a:lnTo>
                <a:lnTo>
                  <a:pt x="3616569" y="2332893"/>
                </a:lnTo>
                <a:lnTo>
                  <a:pt x="3710354" y="2327031"/>
                </a:lnTo>
                <a:lnTo>
                  <a:pt x="3745523" y="2350477"/>
                </a:lnTo>
                <a:lnTo>
                  <a:pt x="3792415" y="2485293"/>
                </a:lnTo>
                <a:lnTo>
                  <a:pt x="3962400" y="2620108"/>
                </a:lnTo>
                <a:lnTo>
                  <a:pt x="4026877" y="2643554"/>
                </a:lnTo>
                <a:lnTo>
                  <a:pt x="4402015" y="2637693"/>
                </a:lnTo>
                <a:lnTo>
                  <a:pt x="4642338" y="2526324"/>
                </a:lnTo>
                <a:lnTo>
                  <a:pt x="4624754" y="2432539"/>
                </a:lnTo>
                <a:lnTo>
                  <a:pt x="4829908" y="2373924"/>
                </a:lnTo>
                <a:lnTo>
                  <a:pt x="4923692" y="2385647"/>
                </a:lnTo>
                <a:lnTo>
                  <a:pt x="4935415" y="2514600"/>
                </a:lnTo>
                <a:lnTo>
                  <a:pt x="5087815" y="2713893"/>
                </a:lnTo>
                <a:lnTo>
                  <a:pt x="5621215" y="3036277"/>
                </a:lnTo>
                <a:lnTo>
                  <a:pt x="5861538" y="2878016"/>
                </a:lnTo>
                <a:lnTo>
                  <a:pt x="5984631" y="2872154"/>
                </a:lnTo>
                <a:lnTo>
                  <a:pt x="6664569" y="2649416"/>
                </a:lnTo>
                <a:lnTo>
                  <a:pt x="4583723" y="1705708"/>
                </a:lnTo>
                <a:lnTo>
                  <a:pt x="4583723" y="1688124"/>
                </a:lnTo>
                <a:lnTo>
                  <a:pt x="2807677" y="844062"/>
                </a:lnTo>
                <a:lnTo>
                  <a:pt x="2813538" y="791308"/>
                </a:lnTo>
                <a:lnTo>
                  <a:pt x="2860431" y="750277"/>
                </a:lnTo>
                <a:lnTo>
                  <a:pt x="3053861" y="715108"/>
                </a:lnTo>
                <a:lnTo>
                  <a:pt x="3053861" y="662354"/>
                </a:lnTo>
                <a:lnTo>
                  <a:pt x="3253154" y="650631"/>
                </a:lnTo>
                <a:lnTo>
                  <a:pt x="3282461" y="674077"/>
                </a:lnTo>
                <a:lnTo>
                  <a:pt x="3317631" y="644770"/>
                </a:lnTo>
                <a:lnTo>
                  <a:pt x="3393831" y="709247"/>
                </a:lnTo>
                <a:lnTo>
                  <a:pt x="3393831" y="773724"/>
                </a:lnTo>
                <a:lnTo>
                  <a:pt x="3950677" y="738554"/>
                </a:lnTo>
                <a:lnTo>
                  <a:pt x="3950677" y="715108"/>
                </a:lnTo>
                <a:lnTo>
                  <a:pt x="3704492" y="674077"/>
                </a:lnTo>
                <a:lnTo>
                  <a:pt x="3686908" y="580293"/>
                </a:lnTo>
                <a:lnTo>
                  <a:pt x="3757246" y="550985"/>
                </a:lnTo>
                <a:lnTo>
                  <a:pt x="3944815" y="539262"/>
                </a:lnTo>
                <a:lnTo>
                  <a:pt x="4009292" y="468924"/>
                </a:lnTo>
                <a:lnTo>
                  <a:pt x="4015154" y="451339"/>
                </a:lnTo>
                <a:lnTo>
                  <a:pt x="3962400" y="398585"/>
                </a:lnTo>
                <a:lnTo>
                  <a:pt x="3968261" y="369277"/>
                </a:lnTo>
                <a:lnTo>
                  <a:pt x="4167554" y="334108"/>
                </a:lnTo>
                <a:lnTo>
                  <a:pt x="4167554" y="281354"/>
                </a:lnTo>
                <a:lnTo>
                  <a:pt x="4273061" y="281354"/>
                </a:lnTo>
                <a:lnTo>
                  <a:pt x="4237892" y="257908"/>
                </a:lnTo>
                <a:lnTo>
                  <a:pt x="3950677" y="263770"/>
                </a:lnTo>
                <a:lnTo>
                  <a:pt x="3598985" y="0"/>
                </a:lnTo>
                <a:lnTo>
                  <a:pt x="2438400" y="64477"/>
                </a:lnTo>
                <a:lnTo>
                  <a:pt x="2479431" y="158262"/>
                </a:lnTo>
                <a:lnTo>
                  <a:pt x="2473569" y="234462"/>
                </a:lnTo>
                <a:lnTo>
                  <a:pt x="2678723" y="228600"/>
                </a:lnTo>
                <a:lnTo>
                  <a:pt x="2667000" y="181708"/>
                </a:lnTo>
                <a:lnTo>
                  <a:pt x="2813538" y="193431"/>
                </a:lnTo>
                <a:lnTo>
                  <a:pt x="2948354" y="187570"/>
                </a:lnTo>
                <a:lnTo>
                  <a:pt x="3065585" y="175847"/>
                </a:lnTo>
                <a:lnTo>
                  <a:pt x="3065585" y="240324"/>
                </a:lnTo>
                <a:lnTo>
                  <a:pt x="3194538" y="246185"/>
                </a:lnTo>
                <a:lnTo>
                  <a:pt x="3229708" y="287216"/>
                </a:lnTo>
                <a:lnTo>
                  <a:pt x="3223846" y="310662"/>
                </a:lnTo>
                <a:lnTo>
                  <a:pt x="3083169" y="310662"/>
                </a:lnTo>
                <a:lnTo>
                  <a:pt x="2989385" y="427893"/>
                </a:lnTo>
                <a:lnTo>
                  <a:pt x="2878015" y="457200"/>
                </a:lnTo>
                <a:lnTo>
                  <a:pt x="2854569" y="451339"/>
                </a:lnTo>
                <a:lnTo>
                  <a:pt x="2297723" y="586154"/>
                </a:lnTo>
                <a:lnTo>
                  <a:pt x="2239108" y="603739"/>
                </a:lnTo>
                <a:lnTo>
                  <a:pt x="2121877" y="615462"/>
                </a:lnTo>
                <a:lnTo>
                  <a:pt x="1899138" y="597877"/>
                </a:lnTo>
                <a:lnTo>
                  <a:pt x="1148861" y="656493"/>
                </a:lnTo>
                <a:lnTo>
                  <a:pt x="1119554" y="644770"/>
                </a:lnTo>
                <a:lnTo>
                  <a:pt x="422031" y="697524"/>
                </a:lnTo>
                <a:lnTo>
                  <a:pt x="11723" y="726831"/>
                </a:lnTo>
                <a:cubicBezTo>
                  <a:pt x="7815" y="1676400"/>
                  <a:pt x="3908" y="2625970"/>
                  <a:pt x="0" y="357553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/>
          <p:cNvSpPr/>
          <p:nvPr/>
        </p:nvSpPr>
        <p:spPr>
          <a:xfrm>
            <a:off x="0" y="1676400"/>
            <a:ext cx="2790092" cy="1934308"/>
          </a:xfrm>
          <a:custGeom>
            <a:avLst/>
            <a:gdLst>
              <a:gd name="connsiteX0" fmla="*/ 0 w 2790092"/>
              <a:gd name="connsiteY0" fmla="*/ 1934308 h 1934308"/>
              <a:gd name="connsiteX1" fmla="*/ 509954 w 2790092"/>
              <a:gd name="connsiteY1" fmla="*/ 1899138 h 1934308"/>
              <a:gd name="connsiteX2" fmla="*/ 1184031 w 2790092"/>
              <a:gd name="connsiteY2" fmla="*/ 1858108 h 1934308"/>
              <a:gd name="connsiteX3" fmla="*/ 1688123 w 2790092"/>
              <a:gd name="connsiteY3" fmla="*/ 1822938 h 1934308"/>
              <a:gd name="connsiteX4" fmla="*/ 1699846 w 2790092"/>
              <a:gd name="connsiteY4" fmla="*/ 1717431 h 1934308"/>
              <a:gd name="connsiteX5" fmla="*/ 1787769 w 2790092"/>
              <a:gd name="connsiteY5" fmla="*/ 1600200 h 1934308"/>
              <a:gd name="connsiteX6" fmla="*/ 1899138 w 2790092"/>
              <a:gd name="connsiteY6" fmla="*/ 1494692 h 1934308"/>
              <a:gd name="connsiteX7" fmla="*/ 1922585 w 2790092"/>
              <a:gd name="connsiteY7" fmla="*/ 1377462 h 1934308"/>
              <a:gd name="connsiteX8" fmla="*/ 1799492 w 2790092"/>
              <a:gd name="connsiteY8" fmla="*/ 1365738 h 1934308"/>
              <a:gd name="connsiteX9" fmla="*/ 1793631 w 2790092"/>
              <a:gd name="connsiteY9" fmla="*/ 1330569 h 1934308"/>
              <a:gd name="connsiteX10" fmla="*/ 1905000 w 2790092"/>
              <a:gd name="connsiteY10" fmla="*/ 1318846 h 1934308"/>
              <a:gd name="connsiteX11" fmla="*/ 1910862 w 2790092"/>
              <a:gd name="connsiteY11" fmla="*/ 1072662 h 1934308"/>
              <a:gd name="connsiteX12" fmla="*/ 1711569 w 2790092"/>
              <a:gd name="connsiteY12" fmla="*/ 1072662 h 1934308"/>
              <a:gd name="connsiteX13" fmla="*/ 1541585 w 2790092"/>
              <a:gd name="connsiteY13" fmla="*/ 1060938 h 1934308"/>
              <a:gd name="connsiteX14" fmla="*/ 1535723 w 2790092"/>
              <a:gd name="connsiteY14" fmla="*/ 1055077 h 1934308"/>
              <a:gd name="connsiteX15" fmla="*/ 1553308 w 2790092"/>
              <a:gd name="connsiteY15" fmla="*/ 1019908 h 1934308"/>
              <a:gd name="connsiteX16" fmla="*/ 1641231 w 2790092"/>
              <a:gd name="connsiteY16" fmla="*/ 1019908 h 1934308"/>
              <a:gd name="connsiteX17" fmla="*/ 1770185 w 2790092"/>
              <a:gd name="connsiteY17" fmla="*/ 1025769 h 1934308"/>
              <a:gd name="connsiteX18" fmla="*/ 1998785 w 2790092"/>
              <a:gd name="connsiteY18" fmla="*/ 1019908 h 1934308"/>
              <a:gd name="connsiteX19" fmla="*/ 1928446 w 2790092"/>
              <a:gd name="connsiteY19" fmla="*/ 996462 h 1934308"/>
              <a:gd name="connsiteX20" fmla="*/ 1664677 w 2790092"/>
              <a:gd name="connsiteY20" fmla="*/ 996462 h 1934308"/>
              <a:gd name="connsiteX21" fmla="*/ 1465385 w 2790092"/>
              <a:gd name="connsiteY21" fmla="*/ 1014046 h 1934308"/>
              <a:gd name="connsiteX22" fmla="*/ 1342292 w 2790092"/>
              <a:gd name="connsiteY22" fmla="*/ 1025769 h 1934308"/>
              <a:gd name="connsiteX23" fmla="*/ 1295400 w 2790092"/>
              <a:gd name="connsiteY23" fmla="*/ 1055077 h 1934308"/>
              <a:gd name="connsiteX24" fmla="*/ 1219200 w 2790092"/>
              <a:gd name="connsiteY24" fmla="*/ 1055077 h 1934308"/>
              <a:gd name="connsiteX25" fmla="*/ 1219200 w 2790092"/>
              <a:gd name="connsiteY25" fmla="*/ 1008185 h 1934308"/>
              <a:gd name="connsiteX26" fmla="*/ 1336431 w 2790092"/>
              <a:gd name="connsiteY26" fmla="*/ 984738 h 1934308"/>
              <a:gd name="connsiteX27" fmla="*/ 1529862 w 2790092"/>
              <a:gd name="connsiteY27" fmla="*/ 967154 h 1934308"/>
              <a:gd name="connsiteX28" fmla="*/ 1711569 w 2790092"/>
              <a:gd name="connsiteY28" fmla="*/ 967154 h 1934308"/>
              <a:gd name="connsiteX29" fmla="*/ 2004646 w 2790092"/>
              <a:gd name="connsiteY29" fmla="*/ 961292 h 1934308"/>
              <a:gd name="connsiteX30" fmla="*/ 2309446 w 2790092"/>
              <a:gd name="connsiteY30" fmla="*/ 814754 h 1934308"/>
              <a:gd name="connsiteX31" fmla="*/ 2479431 w 2790092"/>
              <a:gd name="connsiteY31" fmla="*/ 738554 h 1934308"/>
              <a:gd name="connsiteX32" fmla="*/ 2549769 w 2790092"/>
              <a:gd name="connsiteY32" fmla="*/ 650631 h 1934308"/>
              <a:gd name="connsiteX33" fmla="*/ 2350477 w 2790092"/>
              <a:gd name="connsiteY33" fmla="*/ 644769 h 1934308"/>
              <a:gd name="connsiteX34" fmla="*/ 2192215 w 2790092"/>
              <a:gd name="connsiteY34" fmla="*/ 633046 h 1934308"/>
              <a:gd name="connsiteX35" fmla="*/ 2127738 w 2790092"/>
              <a:gd name="connsiteY35" fmla="*/ 597877 h 1934308"/>
              <a:gd name="connsiteX36" fmla="*/ 2192215 w 2790092"/>
              <a:gd name="connsiteY36" fmla="*/ 562708 h 1934308"/>
              <a:gd name="connsiteX37" fmla="*/ 2356338 w 2790092"/>
              <a:gd name="connsiteY37" fmla="*/ 562708 h 1934308"/>
              <a:gd name="connsiteX38" fmla="*/ 2461846 w 2790092"/>
              <a:gd name="connsiteY38" fmla="*/ 562708 h 1934308"/>
              <a:gd name="connsiteX39" fmla="*/ 2602523 w 2790092"/>
              <a:gd name="connsiteY39" fmla="*/ 533400 h 1934308"/>
              <a:gd name="connsiteX40" fmla="*/ 2754923 w 2790092"/>
              <a:gd name="connsiteY40" fmla="*/ 463062 h 1934308"/>
              <a:gd name="connsiteX41" fmla="*/ 2790092 w 2790092"/>
              <a:gd name="connsiteY41" fmla="*/ 416169 h 1934308"/>
              <a:gd name="connsiteX42" fmla="*/ 2737338 w 2790092"/>
              <a:gd name="connsiteY42" fmla="*/ 357554 h 1934308"/>
              <a:gd name="connsiteX43" fmla="*/ 2649415 w 2790092"/>
              <a:gd name="connsiteY43" fmla="*/ 310662 h 1934308"/>
              <a:gd name="connsiteX44" fmla="*/ 2426677 w 2790092"/>
              <a:gd name="connsiteY44" fmla="*/ 293077 h 1934308"/>
              <a:gd name="connsiteX45" fmla="*/ 2280138 w 2790092"/>
              <a:gd name="connsiteY45" fmla="*/ 252046 h 1934308"/>
              <a:gd name="connsiteX46" fmla="*/ 2145323 w 2790092"/>
              <a:gd name="connsiteY46" fmla="*/ 234462 h 1934308"/>
              <a:gd name="connsiteX47" fmla="*/ 1834662 w 2790092"/>
              <a:gd name="connsiteY47" fmla="*/ 205154 h 1934308"/>
              <a:gd name="connsiteX48" fmla="*/ 1629508 w 2790092"/>
              <a:gd name="connsiteY48" fmla="*/ 199292 h 1934308"/>
              <a:gd name="connsiteX49" fmla="*/ 1471246 w 2790092"/>
              <a:gd name="connsiteY49" fmla="*/ 152400 h 1934308"/>
              <a:gd name="connsiteX50" fmla="*/ 1230923 w 2790092"/>
              <a:gd name="connsiteY50" fmla="*/ 105508 h 1934308"/>
              <a:gd name="connsiteX51" fmla="*/ 943708 w 2790092"/>
              <a:gd name="connsiteY51" fmla="*/ 64477 h 1934308"/>
              <a:gd name="connsiteX52" fmla="*/ 726831 w 2790092"/>
              <a:gd name="connsiteY52" fmla="*/ 41031 h 1934308"/>
              <a:gd name="connsiteX53" fmla="*/ 474785 w 2790092"/>
              <a:gd name="connsiteY53" fmla="*/ 35169 h 1934308"/>
              <a:gd name="connsiteX54" fmla="*/ 205154 w 2790092"/>
              <a:gd name="connsiteY54" fmla="*/ 17585 h 1934308"/>
              <a:gd name="connsiteX55" fmla="*/ 0 w 2790092"/>
              <a:gd name="connsiteY55" fmla="*/ 0 h 1934308"/>
              <a:gd name="connsiteX56" fmla="*/ 0 w 2790092"/>
              <a:gd name="connsiteY56" fmla="*/ 1934308 h 193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90092" h="1934308">
                <a:moveTo>
                  <a:pt x="0" y="1934308"/>
                </a:moveTo>
                <a:lnTo>
                  <a:pt x="509954" y="1899138"/>
                </a:lnTo>
                <a:lnTo>
                  <a:pt x="1184031" y="1858108"/>
                </a:lnTo>
                <a:lnTo>
                  <a:pt x="1688123" y="1822938"/>
                </a:lnTo>
                <a:lnTo>
                  <a:pt x="1699846" y="1717431"/>
                </a:lnTo>
                <a:lnTo>
                  <a:pt x="1787769" y="1600200"/>
                </a:lnTo>
                <a:lnTo>
                  <a:pt x="1899138" y="1494692"/>
                </a:lnTo>
                <a:lnTo>
                  <a:pt x="1922585" y="1377462"/>
                </a:lnTo>
                <a:lnTo>
                  <a:pt x="1799492" y="1365738"/>
                </a:lnTo>
                <a:lnTo>
                  <a:pt x="1793631" y="1330569"/>
                </a:lnTo>
                <a:lnTo>
                  <a:pt x="1905000" y="1318846"/>
                </a:lnTo>
                <a:lnTo>
                  <a:pt x="1910862" y="1072662"/>
                </a:lnTo>
                <a:lnTo>
                  <a:pt x="1711569" y="1072662"/>
                </a:lnTo>
                <a:lnTo>
                  <a:pt x="1541585" y="1060938"/>
                </a:lnTo>
                <a:lnTo>
                  <a:pt x="1535723" y="1055077"/>
                </a:lnTo>
                <a:lnTo>
                  <a:pt x="1553308" y="1019908"/>
                </a:lnTo>
                <a:lnTo>
                  <a:pt x="1641231" y="1019908"/>
                </a:lnTo>
                <a:lnTo>
                  <a:pt x="1770185" y="1025769"/>
                </a:lnTo>
                <a:lnTo>
                  <a:pt x="1998785" y="1019908"/>
                </a:lnTo>
                <a:lnTo>
                  <a:pt x="1928446" y="996462"/>
                </a:lnTo>
                <a:lnTo>
                  <a:pt x="1664677" y="996462"/>
                </a:lnTo>
                <a:lnTo>
                  <a:pt x="1465385" y="1014046"/>
                </a:lnTo>
                <a:lnTo>
                  <a:pt x="1342292" y="1025769"/>
                </a:lnTo>
                <a:lnTo>
                  <a:pt x="1295400" y="1055077"/>
                </a:lnTo>
                <a:lnTo>
                  <a:pt x="1219200" y="1055077"/>
                </a:lnTo>
                <a:lnTo>
                  <a:pt x="1219200" y="1008185"/>
                </a:lnTo>
                <a:lnTo>
                  <a:pt x="1336431" y="984738"/>
                </a:lnTo>
                <a:lnTo>
                  <a:pt x="1529862" y="967154"/>
                </a:lnTo>
                <a:lnTo>
                  <a:pt x="1711569" y="967154"/>
                </a:lnTo>
                <a:lnTo>
                  <a:pt x="2004646" y="961292"/>
                </a:lnTo>
                <a:lnTo>
                  <a:pt x="2309446" y="814754"/>
                </a:lnTo>
                <a:lnTo>
                  <a:pt x="2479431" y="738554"/>
                </a:lnTo>
                <a:lnTo>
                  <a:pt x="2549769" y="650631"/>
                </a:lnTo>
                <a:lnTo>
                  <a:pt x="2350477" y="644769"/>
                </a:lnTo>
                <a:lnTo>
                  <a:pt x="2192215" y="633046"/>
                </a:lnTo>
                <a:lnTo>
                  <a:pt x="2127738" y="597877"/>
                </a:lnTo>
                <a:lnTo>
                  <a:pt x="2192215" y="562708"/>
                </a:lnTo>
                <a:lnTo>
                  <a:pt x="2356338" y="562708"/>
                </a:lnTo>
                <a:lnTo>
                  <a:pt x="2461846" y="562708"/>
                </a:lnTo>
                <a:lnTo>
                  <a:pt x="2602523" y="533400"/>
                </a:lnTo>
                <a:lnTo>
                  <a:pt x="2754923" y="463062"/>
                </a:lnTo>
                <a:lnTo>
                  <a:pt x="2790092" y="416169"/>
                </a:lnTo>
                <a:lnTo>
                  <a:pt x="2737338" y="357554"/>
                </a:lnTo>
                <a:lnTo>
                  <a:pt x="2649415" y="310662"/>
                </a:lnTo>
                <a:lnTo>
                  <a:pt x="2426677" y="293077"/>
                </a:lnTo>
                <a:lnTo>
                  <a:pt x="2280138" y="252046"/>
                </a:lnTo>
                <a:lnTo>
                  <a:pt x="2145323" y="234462"/>
                </a:lnTo>
                <a:lnTo>
                  <a:pt x="1834662" y="205154"/>
                </a:lnTo>
                <a:lnTo>
                  <a:pt x="1629508" y="199292"/>
                </a:lnTo>
                <a:lnTo>
                  <a:pt x="1471246" y="152400"/>
                </a:lnTo>
                <a:lnTo>
                  <a:pt x="1230923" y="105508"/>
                </a:lnTo>
                <a:lnTo>
                  <a:pt x="943708" y="64477"/>
                </a:lnTo>
                <a:lnTo>
                  <a:pt x="726831" y="41031"/>
                </a:lnTo>
                <a:lnTo>
                  <a:pt x="474785" y="35169"/>
                </a:lnTo>
                <a:lnTo>
                  <a:pt x="205154" y="17585"/>
                </a:lnTo>
                <a:lnTo>
                  <a:pt x="0" y="0"/>
                </a:lnTo>
                <a:lnTo>
                  <a:pt x="0" y="193430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2276475" y="2569369"/>
            <a:ext cx="1314450" cy="400050"/>
          </a:xfrm>
          <a:custGeom>
            <a:avLst/>
            <a:gdLst>
              <a:gd name="connsiteX0" fmla="*/ 0 w 1314450"/>
              <a:gd name="connsiteY0" fmla="*/ 107156 h 400050"/>
              <a:gd name="connsiteX1" fmla="*/ 71438 w 1314450"/>
              <a:gd name="connsiteY1" fmla="*/ 61912 h 400050"/>
              <a:gd name="connsiteX2" fmla="*/ 190500 w 1314450"/>
              <a:gd name="connsiteY2" fmla="*/ 26194 h 400050"/>
              <a:gd name="connsiteX3" fmla="*/ 311944 w 1314450"/>
              <a:gd name="connsiteY3" fmla="*/ 16669 h 400050"/>
              <a:gd name="connsiteX4" fmla="*/ 766763 w 1314450"/>
              <a:gd name="connsiteY4" fmla="*/ 0 h 400050"/>
              <a:gd name="connsiteX5" fmla="*/ 826294 w 1314450"/>
              <a:gd name="connsiteY5" fmla="*/ 16669 h 400050"/>
              <a:gd name="connsiteX6" fmla="*/ 845344 w 1314450"/>
              <a:gd name="connsiteY6" fmla="*/ 16669 h 400050"/>
              <a:gd name="connsiteX7" fmla="*/ 1152525 w 1314450"/>
              <a:gd name="connsiteY7" fmla="*/ 226219 h 400050"/>
              <a:gd name="connsiteX8" fmla="*/ 1314450 w 1314450"/>
              <a:gd name="connsiteY8" fmla="*/ 352425 h 400050"/>
              <a:gd name="connsiteX9" fmla="*/ 52388 w 1314450"/>
              <a:gd name="connsiteY9" fmla="*/ 400050 h 400050"/>
              <a:gd name="connsiteX10" fmla="*/ 0 w 1314450"/>
              <a:gd name="connsiteY10" fmla="*/ 107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450" h="400050">
                <a:moveTo>
                  <a:pt x="0" y="107156"/>
                </a:moveTo>
                <a:lnTo>
                  <a:pt x="71438" y="61912"/>
                </a:lnTo>
                <a:lnTo>
                  <a:pt x="190500" y="26194"/>
                </a:lnTo>
                <a:lnTo>
                  <a:pt x="311944" y="16669"/>
                </a:lnTo>
                <a:lnTo>
                  <a:pt x="766763" y="0"/>
                </a:lnTo>
                <a:lnTo>
                  <a:pt x="826294" y="16669"/>
                </a:lnTo>
                <a:lnTo>
                  <a:pt x="845344" y="16669"/>
                </a:lnTo>
                <a:lnTo>
                  <a:pt x="1152525" y="226219"/>
                </a:lnTo>
                <a:lnTo>
                  <a:pt x="1314450" y="352425"/>
                </a:lnTo>
                <a:lnTo>
                  <a:pt x="52388" y="400050"/>
                </a:lnTo>
                <a:lnTo>
                  <a:pt x="0" y="10715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ihandsfigur 5"/>
          <p:cNvSpPr/>
          <p:nvPr/>
        </p:nvSpPr>
        <p:spPr>
          <a:xfrm>
            <a:off x="4852988" y="3205163"/>
            <a:ext cx="773906" cy="109537"/>
          </a:xfrm>
          <a:custGeom>
            <a:avLst/>
            <a:gdLst>
              <a:gd name="connsiteX0" fmla="*/ 0 w 773906"/>
              <a:gd name="connsiteY0" fmla="*/ 35718 h 109537"/>
              <a:gd name="connsiteX1" fmla="*/ 21431 w 773906"/>
              <a:gd name="connsiteY1" fmla="*/ 66675 h 109537"/>
              <a:gd name="connsiteX2" fmla="*/ 185737 w 773906"/>
              <a:gd name="connsiteY2" fmla="*/ 59531 h 109537"/>
              <a:gd name="connsiteX3" fmla="*/ 547687 w 773906"/>
              <a:gd name="connsiteY3" fmla="*/ 97631 h 109537"/>
              <a:gd name="connsiteX4" fmla="*/ 647700 w 773906"/>
              <a:gd name="connsiteY4" fmla="*/ 109537 h 109537"/>
              <a:gd name="connsiteX5" fmla="*/ 773906 w 773906"/>
              <a:gd name="connsiteY5" fmla="*/ 97631 h 109537"/>
              <a:gd name="connsiteX6" fmla="*/ 773906 w 773906"/>
              <a:gd name="connsiteY6" fmla="*/ 2381 h 109537"/>
              <a:gd name="connsiteX7" fmla="*/ 757237 w 773906"/>
              <a:gd name="connsiteY7" fmla="*/ 0 h 109537"/>
              <a:gd name="connsiteX8" fmla="*/ 0 w 773906"/>
              <a:gd name="connsiteY8" fmla="*/ 35718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906" h="109537">
                <a:moveTo>
                  <a:pt x="0" y="35718"/>
                </a:moveTo>
                <a:lnTo>
                  <a:pt x="21431" y="66675"/>
                </a:lnTo>
                <a:lnTo>
                  <a:pt x="185737" y="59531"/>
                </a:lnTo>
                <a:lnTo>
                  <a:pt x="547687" y="97631"/>
                </a:lnTo>
                <a:lnTo>
                  <a:pt x="647700" y="109537"/>
                </a:lnTo>
                <a:lnTo>
                  <a:pt x="773906" y="97631"/>
                </a:lnTo>
                <a:lnTo>
                  <a:pt x="773906" y="2381"/>
                </a:lnTo>
                <a:lnTo>
                  <a:pt x="757237" y="0"/>
                </a:lnTo>
                <a:lnTo>
                  <a:pt x="0" y="3571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 6"/>
          <p:cNvSpPr/>
          <p:nvPr/>
        </p:nvSpPr>
        <p:spPr>
          <a:xfrm>
            <a:off x="4924425" y="3629025"/>
            <a:ext cx="1678781" cy="573881"/>
          </a:xfrm>
          <a:custGeom>
            <a:avLst/>
            <a:gdLst>
              <a:gd name="connsiteX0" fmla="*/ 9525 w 1678781"/>
              <a:gd name="connsiteY0" fmla="*/ 0 h 604837"/>
              <a:gd name="connsiteX1" fmla="*/ 14288 w 1678781"/>
              <a:gd name="connsiteY1" fmla="*/ 145256 h 604837"/>
              <a:gd name="connsiteX2" fmla="*/ 0 w 1678781"/>
              <a:gd name="connsiteY2" fmla="*/ 173831 h 604837"/>
              <a:gd name="connsiteX3" fmla="*/ 116681 w 1678781"/>
              <a:gd name="connsiteY3" fmla="*/ 209550 h 604837"/>
              <a:gd name="connsiteX4" fmla="*/ 133350 w 1678781"/>
              <a:gd name="connsiteY4" fmla="*/ 164306 h 604837"/>
              <a:gd name="connsiteX5" fmla="*/ 335756 w 1678781"/>
              <a:gd name="connsiteY5" fmla="*/ 138112 h 604837"/>
              <a:gd name="connsiteX6" fmla="*/ 473869 w 1678781"/>
              <a:gd name="connsiteY6" fmla="*/ 185737 h 604837"/>
              <a:gd name="connsiteX7" fmla="*/ 552450 w 1678781"/>
              <a:gd name="connsiteY7" fmla="*/ 173831 h 604837"/>
              <a:gd name="connsiteX8" fmla="*/ 554831 w 1678781"/>
              <a:gd name="connsiteY8" fmla="*/ 130969 h 604837"/>
              <a:gd name="connsiteX9" fmla="*/ 709613 w 1678781"/>
              <a:gd name="connsiteY9" fmla="*/ 109537 h 604837"/>
              <a:gd name="connsiteX10" fmla="*/ 812006 w 1678781"/>
              <a:gd name="connsiteY10" fmla="*/ 135731 h 604837"/>
              <a:gd name="connsiteX11" fmla="*/ 1276350 w 1678781"/>
              <a:gd name="connsiteY11" fmla="*/ 288131 h 604837"/>
              <a:gd name="connsiteX12" fmla="*/ 1276350 w 1678781"/>
              <a:gd name="connsiteY12" fmla="*/ 321469 h 604837"/>
              <a:gd name="connsiteX13" fmla="*/ 1278731 w 1678781"/>
              <a:gd name="connsiteY13" fmla="*/ 573881 h 604837"/>
              <a:gd name="connsiteX14" fmla="*/ 1364456 w 1678781"/>
              <a:gd name="connsiteY14" fmla="*/ 604837 h 604837"/>
              <a:gd name="connsiteX15" fmla="*/ 1678781 w 1678781"/>
              <a:gd name="connsiteY15" fmla="*/ 552450 h 604837"/>
              <a:gd name="connsiteX16" fmla="*/ 1304925 w 1678781"/>
              <a:gd name="connsiteY16" fmla="*/ 421481 h 604837"/>
              <a:gd name="connsiteX17" fmla="*/ 1307306 w 1678781"/>
              <a:gd name="connsiteY17" fmla="*/ 378619 h 604837"/>
              <a:gd name="connsiteX18" fmla="*/ 1631156 w 1678781"/>
              <a:gd name="connsiteY18" fmla="*/ 319087 h 604837"/>
              <a:gd name="connsiteX19" fmla="*/ 681038 w 1678781"/>
              <a:gd name="connsiteY19" fmla="*/ 30956 h 604837"/>
              <a:gd name="connsiteX20" fmla="*/ 278606 w 1678781"/>
              <a:gd name="connsiteY20" fmla="*/ 59531 h 604837"/>
              <a:gd name="connsiteX21" fmla="*/ 204788 w 1678781"/>
              <a:gd name="connsiteY21" fmla="*/ 52387 h 604837"/>
              <a:gd name="connsiteX22" fmla="*/ 171450 w 1678781"/>
              <a:gd name="connsiteY22" fmla="*/ 33337 h 604837"/>
              <a:gd name="connsiteX23" fmla="*/ 9525 w 1678781"/>
              <a:gd name="connsiteY23" fmla="*/ 0 h 604837"/>
              <a:gd name="connsiteX0" fmla="*/ 14288 w 1678781"/>
              <a:gd name="connsiteY0" fmla="*/ 19050 h 573881"/>
              <a:gd name="connsiteX1" fmla="*/ 14288 w 1678781"/>
              <a:gd name="connsiteY1" fmla="*/ 114300 h 573881"/>
              <a:gd name="connsiteX2" fmla="*/ 0 w 1678781"/>
              <a:gd name="connsiteY2" fmla="*/ 142875 h 573881"/>
              <a:gd name="connsiteX3" fmla="*/ 116681 w 1678781"/>
              <a:gd name="connsiteY3" fmla="*/ 178594 h 573881"/>
              <a:gd name="connsiteX4" fmla="*/ 133350 w 1678781"/>
              <a:gd name="connsiteY4" fmla="*/ 133350 h 573881"/>
              <a:gd name="connsiteX5" fmla="*/ 335756 w 1678781"/>
              <a:gd name="connsiteY5" fmla="*/ 107156 h 573881"/>
              <a:gd name="connsiteX6" fmla="*/ 473869 w 1678781"/>
              <a:gd name="connsiteY6" fmla="*/ 154781 h 573881"/>
              <a:gd name="connsiteX7" fmla="*/ 552450 w 1678781"/>
              <a:gd name="connsiteY7" fmla="*/ 142875 h 573881"/>
              <a:gd name="connsiteX8" fmla="*/ 554831 w 1678781"/>
              <a:gd name="connsiteY8" fmla="*/ 100013 h 573881"/>
              <a:gd name="connsiteX9" fmla="*/ 709613 w 1678781"/>
              <a:gd name="connsiteY9" fmla="*/ 78581 h 573881"/>
              <a:gd name="connsiteX10" fmla="*/ 812006 w 1678781"/>
              <a:gd name="connsiteY10" fmla="*/ 104775 h 573881"/>
              <a:gd name="connsiteX11" fmla="*/ 1276350 w 1678781"/>
              <a:gd name="connsiteY11" fmla="*/ 257175 h 573881"/>
              <a:gd name="connsiteX12" fmla="*/ 1276350 w 1678781"/>
              <a:gd name="connsiteY12" fmla="*/ 290513 h 573881"/>
              <a:gd name="connsiteX13" fmla="*/ 1278731 w 1678781"/>
              <a:gd name="connsiteY13" fmla="*/ 542925 h 573881"/>
              <a:gd name="connsiteX14" fmla="*/ 1364456 w 1678781"/>
              <a:gd name="connsiteY14" fmla="*/ 573881 h 573881"/>
              <a:gd name="connsiteX15" fmla="*/ 1678781 w 1678781"/>
              <a:gd name="connsiteY15" fmla="*/ 521494 h 573881"/>
              <a:gd name="connsiteX16" fmla="*/ 1304925 w 1678781"/>
              <a:gd name="connsiteY16" fmla="*/ 390525 h 573881"/>
              <a:gd name="connsiteX17" fmla="*/ 1307306 w 1678781"/>
              <a:gd name="connsiteY17" fmla="*/ 347663 h 573881"/>
              <a:gd name="connsiteX18" fmla="*/ 1631156 w 1678781"/>
              <a:gd name="connsiteY18" fmla="*/ 288131 h 573881"/>
              <a:gd name="connsiteX19" fmla="*/ 681038 w 1678781"/>
              <a:gd name="connsiteY19" fmla="*/ 0 h 573881"/>
              <a:gd name="connsiteX20" fmla="*/ 278606 w 1678781"/>
              <a:gd name="connsiteY20" fmla="*/ 28575 h 573881"/>
              <a:gd name="connsiteX21" fmla="*/ 204788 w 1678781"/>
              <a:gd name="connsiteY21" fmla="*/ 21431 h 573881"/>
              <a:gd name="connsiteX22" fmla="*/ 171450 w 1678781"/>
              <a:gd name="connsiteY22" fmla="*/ 2381 h 573881"/>
              <a:gd name="connsiteX23" fmla="*/ 14288 w 1678781"/>
              <a:gd name="connsiteY23" fmla="*/ 1905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8781" h="573881">
                <a:moveTo>
                  <a:pt x="14288" y="19050"/>
                </a:moveTo>
                <a:lnTo>
                  <a:pt x="14288" y="114300"/>
                </a:lnTo>
                <a:lnTo>
                  <a:pt x="0" y="142875"/>
                </a:lnTo>
                <a:lnTo>
                  <a:pt x="116681" y="178594"/>
                </a:lnTo>
                <a:lnTo>
                  <a:pt x="133350" y="133350"/>
                </a:lnTo>
                <a:lnTo>
                  <a:pt x="335756" y="107156"/>
                </a:lnTo>
                <a:lnTo>
                  <a:pt x="473869" y="154781"/>
                </a:lnTo>
                <a:lnTo>
                  <a:pt x="552450" y="142875"/>
                </a:lnTo>
                <a:lnTo>
                  <a:pt x="554831" y="100013"/>
                </a:lnTo>
                <a:lnTo>
                  <a:pt x="709613" y="78581"/>
                </a:lnTo>
                <a:lnTo>
                  <a:pt x="812006" y="104775"/>
                </a:lnTo>
                <a:lnTo>
                  <a:pt x="1276350" y="257175"/>
                </a:lnTo>
                <a:lnTo>
                  <a:pt x="1276350" y="290513"/>
                </a:lnTo>
                <a:cubicBezTo>
                  <a:pt x="1277144" y="374650"/>
                  <a:pt x="1277937" y="458788"/>
                  <a:pt x="1278731" y="542925"/>
                </a:cubicBezTo>
                <a:lnTo>
                  <a:pt x="1364456" y="573881"/>
                </a:lnTo>
                <a:lnTo>
                  <a:pt x="1678781" y="521494"/>
                </a:lnTo>
                <a:lnTo>
                  <a:pt x="1304925" y="390525"/>
                </a:lnTo>
                <a:lnTo>
                  <a:pt x="1307306" y="347663"/>
                </a:lnTo>
                <a:lnTo>
                  <a:pt x="1631156" y="288131"/>
                </a:lnTo>
                <a:lnTo>
                  <a:pt x="681038" y="0"/>
                </a:lnTo>
                <a:lnTo>
                  <a:pt x="278606" y="28575"/>
                </a:lnTo>
                <a:lnTo>
                  <a:pt x="204788" y="21431"/>
                </a:lnTo>
                <a:lnTo>
                  <a:pt x="171450" y="2381"/>
                </a:lnTo>
                <a:lnTo>
                  <a:pt x="14288" y="190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>
            <a:off x="6723185" y="3335215"/>
            <a:ext cx="2438400" cy="720970"/>
          </a:xfrm>
          <a:custGeom>
            <a:avLst/>
            <a:gdLst>
              <a:gd name="connsiteX0" fmla="*/ 2438400 w 2438400"/>
              <a:gd name="connsiteY0" fmla="*/ 720970 h 720970"/>
              <a:gd name="connsiteX1" fmla="*/ 0 w 2438400"/>
              <a:gd name="connsiteY1" fmla="*/ 35170 h 720970"/>
              <a:gd name="connsiteX2" fmla="*/ 422030 w 2438400"/>
              <a:gd name="connsiteY2" fmla="*/ 0 h 720970"/>
              <a:gd name="connsiteX3" fmla="*/ 2432538 w 2438400"/>
              <a:gd name="connsiteY3" fmla="*/ 527539 h 72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720970">
                <a:moveTo>
                  <a:pt x="2438400" y="720970"/>
                </a:moveTo>
                <a:lnTo>
                  <a:pt x="0" y="35170"/>
                </a:lnTo>
                <a:lnTo>
                  <a:pt x="422030" y="0"/>
                </a:lnTo>
                <a:lnTo>
                  <a:pt x="2432538" y="527539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2868942" y="1705708"/>
            <a:ext cx="6286781" cy="709245"/>
          </a:xfrm>
          <a:custGeom>
            <a:avLst/>
            <a:gdLst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99292 w 6283569"/>
              <a:gd name="connsiteY2" fmla="*/ 498230 h 715107"/>
              <a:gd name="connsiteX3" fmla="*/ 187569 w 6283569"/>
              <a:gd name="connsiteY3" fmla="*/ 463061 h 715107"/>
              <a:gd name="connsiteX4" fmla="*/ 281354 w 6283569"/>
              <a:gd name="connsiteY4" fmla="*/ 416169 h 715107"/>
              <a:gd name="connsiteX5" fmla="*/ 328246 w 6283569"/>
              <a:gd name="connsiteY5" fmla="*/ 345830 h 715107"/>
              <a:gd name="connsiteX6" fmla="*/ 0 w 6283569"/>
              <a:gd name="connsiteY6" fmla="*/ 216877 h 715107"/>
              <a:gd name="connsiteX7" fmla="*/ 164123 w 6283569"/>
              <a:gd name="connsiteY7" fmla="*/ 117230 h 715107"/>
              <a:gd name="connsiteX8" fmla="*/ 943708 w 6283569"/>
              <a:gd name="connsiteY8" fmla="*/ 70338 h 715107"/>
              <a:gd name="connsiteX9" fmla="*/ 4114800 w 6283569"/>
              <a:gd name="connsiteY9" fmla="*/ 35169 h 715107"/>
              <a:gd name="connsiteX10" fmla="*/ 6283569 w 6283569"/>
              <a:gd name="connsiteY10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99292 w 6283569"/>
              <a:gd name="connsiteY2" fmla="*/ 498230 h 715107"/>
              <a:gd name="connsiteX3" fmla="*/ 187569 w 6283569"/>
              <a:gd name="connsiteY3" fmla="*/ 463061 h 715107"/>
              <a:gd name="connsiteX4" fmla="*/ 281354 w 6283569"/>
              <a:gd name="connsiteY4" fmla="*/ 416169 h 715107"/>
              <a:gd name="connsiteX5" fmla="*/ 328246 w 6283569"/>
              <a:gd name="connsiteY5" fmla="*/ 345830 h 715107"/>
              <a:gd name="connsiteX6" fmla="*/ 0 w 6283569"/>
              <a:gd name="connsiteY6" fmla="*/ 216877 h 715107"/>
              <a:gd name="connsiteX7" fmla="*/ 164123 w 6283569"/>
              <a:gd name="connsiteY7" fmla="*/ 117230 h 715107"/>
              <a:gd name="connsiteX8" fmla="*/ 943708 w 6283569"/>
              <a:gd name="connsiteY8" fmla="*/ 70338 h 715107"/>
              <a:gd name="connsiteX9" fmla="*/ 4114800 w 6283569"/>
              <a:gd name="connsiteY9" fmla="*/ 35169 h 715107"/>
              <a:gd name="connsiteX10" fmla="*/ 6283569 w 6283569"/>
              <a:gd name="connsiteY10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2738 w 6283569"/>
              <a:gd name="connsiteY0" fmla="*/ 715107 h 715107"/>
              <a:gd name="connsiteX1" fmla="*/ 199292 w 6283569"/>
              <a:gd name="connsiteY1" fmla="*/ 609600 h 715107"/>
              <a:gd name="connsiteX2" fmla="*/ 187569 w 6283569"/>
              <a:gd name="connsiteY2" fmla="*/ 463061 h 715107"/>
              <a:gd name="connsiteX3" fmla="*/ 281354 w 6283569"/>
              <a:gd name="connsiteY3" fmla="*/ 416169 h 715107"/>
              <a:gd name="connsiteX4" fmla="*/ 328246 w 6283569"/>
              <a:gd name="connsiteY4" fmla="*/ 345830 h 715107"/>
              <a:gd name="connsiteX5" fmla="*/ 0 w 6283569"/>
              <a:gd name="connsiteY5" fmla="*/ 216877 h 715107"/>
              <a:gd name="connsiteX6" fmla="*/ 164123 w 6283569"/>
              <a:gd name="connsiteY6" fmla="*/ 117230 h 715107"/>
              <a:gd name="connsiteX7" fmla="*/ 943708 w 6283569"/>
              <a:gd name="connsiteY7" fmla="*/ 70338 h 715107"/>
              <a:gd name="connsiteX8" fmla="*/ 4114800 w 6283569"/>
              <a:gd name="connsiteY8" fmla="*/ 35169 h 715107"/>
              <a:gd name="connsiteX9" fmla="*/ 6283569 w 6283569"/>
              <a:gd name="connsiteY9" fmla="*/ 0 h 715107"/>
              <a:gd name="connsiteX0" fmla="*/ 225098 w 6285929"/>
              <a:gd name="connsiteY0" fmla="*/ 715107 h 715107"/>
              <a:gd name="connsiteX1" fmla="*/ 201652 w 6285929"/>
              <a:gd name="connsiteY1" fmla="*/ 609600 h 715107"/>
              <a:gd name="connsiteX2" fmla="*/ 189929 w 6285929"/>
              <a:gd name="connsiteY2" fmla="*/ 463061 h 715107"/>
              <a:gd name="connsiteX3" fmla="*/ 283714 w 6285929"/>
              <a:gd name="connsiteY3" fmla="*/ 416169 h 715107"/>
              <a:gd name="connsiteX4" fmla="*/ 330606 w 6285929"/>
              <a:gd name="connsiteY4" fmla="*/ 345830 h 715107"/>
              <a:gd name="connsiteX5" fmla="*/ 2360 w 6285929"/>
              <a:gd name="connsiteY5" fmla="*/ 216877 h 715107"/>
              <a:gd name="connsiteX6" fmla="*/ 166483 w 6285929"/>
              <a:gd name="connsiteY6" fmla="*/ 117230 h 715107"/>
              <a:gd name="connsiteX7" fmla="*/ 946068 w 6285929"/>
              <a:gd name="connsiteY7" fmla="*/ 70338 h 715107"/>
              <a:gd name="connsiteX8" fmla="*/ 4117160 w 6285929"/>
              <a:gd name="connsiteY8" fmla="*/ 35169 h 715107"/>
              <a:gd name="connsiteX9" fmla="*/ 6285929 w 6285929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284566 w 6286781"/>
              <a:gd name="connsiteY3" fmla="*/ 416169 h 715107"/>
              <a:gd name="connsiteX4" fmla="*/ 331458 w 6286781"/>
              <a:gd name="connsiteY4" fmla="*/ 345830 h 715107"/>
              <a:gd name="connsiteX5" fmla="*/ 3212 w 6286781"/>
              <a:gd name="connsiteY5" fmla="*/ 216877 h 715107"/>
              <a:gd name="connsiteX6" fmla="*/ 167335 w 6286781"/>
              <a:gd name="connsiteY6" fmla="*/ 117230 h 715107"/>
              <a:gd name="connsiteX7" fmla="*/ 946920 w 6286781"/>
              <a:gd name="connsiteY7" fmla="*/ 70338 h 715107"/>
              <a:gd name="connsiteX8" fmla="*/ 4118012 w 6286781"/>
              <a:gd name="connsiteY8" fmla="*/ 35169 h 715107"/>
              <a:gd name="connsiteX9" fmla="*/ 6286781 w 6286781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536612 w 6286781"/>
              <a:gd name="connsiteY3" fmla="*/ 515815 h 715107"/>
              <a:gd name="connsiteX4" fmla="*/ 331458 w 6286781"/>
              <a:gd name="connsiteY4" fmla="*/ 345830 h 715107"/>
              <a:gd name="connsiteX5" fmla="*/ 3212 w 6286781"/>
              <a:gd name="connsiteY5" fmla="*/ 216877 h 715107"/>
              <a:gd name="connsiteX6" fmla="*/ 167335 w 6286781"/>
              <a:gd name="connsiteY6" fmla="*/ 117230 h 715107"/>
              <a:gd name="connsiteX7" fmla="*/ 946920 w 6286781"/>
              <a:gd name="connsiteY7" fmla="*/ 70338 h 715107"/>
              <a:gd name="connsiteX8" fmla="*/ 4118012 w 6286781"/>
              <a:gd name="connsiteY8" fmla="*/ 35169 h 715107"/>
              <a:gd name="connsiteX9" fmla="*/ 6286781 w 6286781"/>
              <a:gd name="connsiteY9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25950 w 6286781"/>
              <a:gd name="connsiteY0" fmla="*/ 715107 h 715107"/>
              <a:gd name="connsiteX1" fmla="*/ 202504 w 6286781"/>
              <a:gd name="connsiteY1" fmla="*/ 609600 h 715107"/>
              <a:gd name="connsiteX2" fmla="*/ 190781 w 6286781"/>
              <a:gd name="connsiteY2" fmla="*/ 463061 h 715107"/>
              <a:gd name="connsiteX3" fmla="*/ 331458 w 6286781"/>
              <a:gd name="connsiteY3" fmla="*/ 345830 h 715107"/>
              <a:gd name="connsiteX4" fmla="*/ 3212 w 6286781"/>
              <a:gd name="connsiteY4" fmla="*/ 216877 h 715107"/>
              <a:gd name="connsiteX5" fmla="*/ 167335 w 6286781"/>
              <a:gd name="connsiteY5" fmla="*/ 117230 h 715107"/>
              <a:gd name="connsiteX6" fmla="*/ 946920 w 6286781"/>
              <a:gd name="connsiteY6" fmla="*/ 70338 h 715107"/>
              <a:gd name="connsiteX7" fmla="*/ 4118012 w 6286781"/>
              <a:gd name="connsiteY7" fmla="*/ 35169 h 715107"/>
              <a:gd name="connsiteX8" fmla="*/ 6286781 w 6286781"/>
              <a:gd name="connsiteY8" fmla="*/ 0 h 715107"/>
              <a:gd name="connsiteX0" fmla="*/ 272842 w 6286781"/>
              <a:gd name="connsiteY0" fmla="*/ 709245 h 709245"/>
              <a:gd name="connsiteX1" fmla="*/ 202504 w 6286781"/>
              <a:gd name="connsiteY1" fmla="*/ 609600 h 709245"/>
              <a:gd name="connsiteX2" fmla="*/ 190781 w 6286781"/>
              <a:gd name="connsiteY2" fmla="*/ 463061 h 709245"/>
              <a:gd name="connsiteX3" fmla="*/ 331458 w 6286781"/>
              <a:gd name="connsiteY3" fmla="*/ 345830 h 709245"/>
              <a:gd name="connsiteX4" fmla="*/ 3212 w 6286781"/>
              <a:gd name="connsiteY4" fmla="*/ 216877 h 709245"/>
              <a:gd name="connsiteX5" fmla="*/ 167335 w 6286781"/>
              <a:gd name="connsiteY5" fmla="*/ 117230 h 709245"/>
              <a:gd name="connsiteX6" fmla="*/ 946920 w 6286781"/>
              <a:gd name="connsiteY6" fmla="*/ 70338 h 709245"/>
              <a:gd name="connsiteX7" fmla="*/ 4118012 w 6286781"/>
              <a:gd name="connsiteY7" fmla="*/ 35169 h 709245"/>
              <a:gd name="connsiteX8" fmla="*/ 6286781 w 6286781"/>
              <a:gd name="connsiteY8" fmla="*/ 0 h 709245"/>
              <a:gd name="connsiteX0" fmla="*/ 272842 w 6286781"/>
              <a:gd name="connsiteY0" fmla="*/ 709245 h 709245"/>
              <a:gd name="connsiteX1" fmla="*/ 202504 w 6286781"/>
              <a:gd name="connsiteY1" fmla="*/ 609600 h 709245"/>
              <a:gd name="connsiteX2" fmla="*/ 190781 w 6286781"/>
              <a:gd name="connsiteY2" fmla="*/ 463061 h 709245"/>
              <a:gd name="connsiteX3" fmla="*/ 331458 w 6286781"/>
              <a:gd name="connsiteY3" fmla="*/ 345830 h 709245"/>
              <a:gd name="connsiteX4" fmla="*/ 3212 w 6286781"/>
              <a:gd name="connsiteY4" fmla="*/ 216877 h 709245"/>
              <a:gd name="connsiteX5" fmla="*/ 167335 w 6286781"/>
              <a:gd name="connsiteY5" fmla="*/ 117230 h 709245"/>
              <a:gd name="connsiteX6" fmla="*/ 946920 w 6286781"/>
              <a:gd name="connsiteY6" fmla="*/ 70338 h 709245"/>
              <a:gd name="connsiteX7" fmla="*/ 4118012 w 6286781"/>
              <a:gd name="connsiteY7" fmla="*/ 35169 h 709245"/>
              <a:gd name="connsiteX8" fmla="*/ 6286781 w 6286781"/>
              <a:gd name="connsiteY8" fmla="*/ 0 h 7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6781" h="709245">
                <a:moveTo>
                  <a:pt x="272842" y="709245"/>
                </a:moveTo>
                <a:cubicBezTo>
                  <a:pt x="229857" y="668214"/>
                  <a:pt x="210319" y="644769"/>
                  <a:pt x="202504" y="609600"/>
                </a:cubicBezTo>
                <a:cubicBezTo>
                  <a:pt x="198596" y="560754"/>
                  <a:pt x="177104" y="535353"/>
                  <a:pt x="190781" y="463061"/>
                </a:cubicBezTo>
                <a:cubicBezTo>
                  <a:pt x="208366" y="412260"/>
                  <a:pt x="372489" y="425938"/>
                  <a:pt x="331458" y="345830"/>
                </a:cubicBezTo>
                <a:cubicBezTo>
                  <a:pt x="204459" y="285261"/>
                  <a:pt x="71596" y="289169"/>
                  <a:pt x="3212" y="216877"/>
                </a:cubicBezTo>
                <a:cubicBezTo>
                  <a:pt x="-18280" y="154354"/>
                  <a:pt x="71596" y="144585"/>
                  <a:pt x="167335" y="117230"/>
                </a:cubicBezTo>
                <a:cubicBezTo>
                  <a:pt x="427197" y="101599"/>
                  <a:pt x="628443" y="74246"/>
                  <a:pt x="946920" y="70338"/>
                </a:cubicBezTo>
                <a:lnTo>
                  <a:pt x="4118012" y="35169"/>
                </a:lnTo>
                <a:lnTo>
                  <a:pt x="6286781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3165231" y="2420815"/>
            <a:ext cx="3780692" cy="914400"/>
          </a:xfrm>
          <a:custGeom>
            <a:avLst/>
            <a:gdLst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  <a:gd name="connsiteX0" fmla="*/ 0 w 3780692"/>
              <a:gd name="connsiteY0" fmla="*/ 0 h 914400"/>
              <a:gd name="connsiteX1" fmla="*/ 586154 w 3780692"/>
              <a:gd name="connsiteY1" fmla="*/ 87923 h 914400"/>
              <a:gd name="connsiteX2" fmla="*/ 1318846 w 3780692"/>
              <a:gd name="connsiteY2" fmla="*/ 410308 h 914400"/>
              <a:gd name="connsiteX3" fmla="*/ 2508738 w 3780692"/>
              <a:gd name="connsiteY3" fmla="*/ 562708 h 914400"/>
              <a:gd name="connsiteX4" fmla="*/ 3780692 w 3780692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692" h="914400">
                <a:moveTo>
                  <a:pt x="0" y="0"/>
                </a:moveTo>
                <a:cubicBezTo>
                  <a:pt x="183662" y="82061"/>
                  <a:pt x="390769" y="58615"/>
                  <a:pt x="586154" y="87923"/>
                </a:cubicBezTo>
                <a:cubicBezTo>
                  <a:pt x="830385" y="148492"/>
                  <a:pt x="1074615" y="302846"/>
                  <a:pt x="1318846" y="410308"/>
                </a:cubicBezTo>
                <a:cubicBezTo>
                  <a:pt x="1592384" y="519724"/>
                  <a:pt x="2106246" y="453293"/>
                  <a:pt x="2508738" y="562708"/>
                </a:cubicBezTo>
                <a:lnTo>
                  <a:pt x="3780692" y="9144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3083169" y="2338754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7139353" y="341727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7435360" y="33581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7590690" y="35616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7847134" y="3485417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8030308" y="354330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7798777" y="3629025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8927123" y="392137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4470155" y="2769394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5893776" y="2989201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6934931" y="3358300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7247792" y="3290892"/>
            <a:ext cx="146539" cy="134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Frihandsfigur 23"/>
          <p:cNvSpPr/>
          <p:nvPr/>
        </p:nvSpPr>
        <p:spPr>
          <a:xfrm>
            <a:off x="2397369" y="2385646"/>
            <a:ext cx="586154" cy="146539"/>
          </a:xfrm>
          <a:custGeom>
            <a:avLst/>
            <a:gdLst>
              <a:gd name="connsiteX0" fmla="*/ 586154 w 674077"/>
              <a:gd name="connsiteY0" fmla="*/ 0 h 146539"/>
              <a:gd name="connsiteX1" fmla="*/ 175846 w 674077"/>
              <a:gd name="connsiteY1" fmla="*/ 46892 h 146539"/>
              <a:gd name="connsiteX2" fmla="*/ 0 w 674077"/>
              <a:gd name="connsiteY2" fmla="*/ 146539 h 146539"/>
              <a:gd name="connsiteX3" fmla="*/ 674077 w 674077"/>
              <a:gd name="connsiteY3" fmla="*/ 140677 h 146539"/>
              <a:gd name="connsiteX0" fmla="*/ 586154 w 586154"/>
              <a:gd name="connsiteY0" fmla="*/ 0 h 146539"/>
              <a:gd name="connsiteX1" fmla="*/ 175846 w 586154"/>
              <a:gd name="connsiteY1" fmla="*/ 46892 h 146539"/>
              <a:gd name="connsiteX2" fmla="*/ 0 w 586154"/>
              <a:gd name="connsiteY2" fmla="*/ 146539 h 1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154" h="146539">
                <a:moveTo>
                  <a:pt x="586154" y="0"/>
                </a:moveTo>
                <a:lnTo>
                  <a:pt x="175846" y="46892"/>
                </a:lnTo>
                <a:lnTo>
                  <a:pt x="0" y="146539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1148862" y="3763840"/>
            <a:ext cx="117230" cy="439066"/>
          </a:xfrm>
          <a:custGeom>
            <a:avLst/>
            <a:gdLst>
              <a:gd name="connsiteX0" fmla="*/ 0 w 117230"/>
              <a:gd name="connsiteY0" fmla="*/ 0 h 439066"/>
              <a:gd name="connsiteX1" fmla="*/ 117230 w 117230"/>
              <a:gd name="connsiteY1" fmla="*/ 0 h 439066"/>
              <a:gd name="connsiteX2" fmla="*/ 117230 w 117230"/>
              <a:gd name="connsiteY2" fmla="*/ 439066 h 439066"/>
              <a:gd name="connsiteX3" fmla="*/ 0 w 117230"/>
              <a:gd name="connsiteY3" fmla="*/ 439066 h 439066"/>
              <a:gd name="connsiteX4" fmla="*/ 0 w 117230"/>
              <a:gd name="connsiteY4" fmla="*/ 0 h 439066"/>
              <a:gd name="connsiteX0" fmla="*/ 23446 w 117230"/>
              <a:gd name="connsiteY0" fmla="*/ 0 h 439066"/>
              <a:gd name="connsiteX1" fmla="*/ 117230 w 117230"/>
              <a:gd name="connsiteY1" fmla="*/ 0 h 439066"/>
              <a:gd name="connsiteX2" fmla="*/ 117230 w 117230"/>
              <a:gd name="connsiteY2" fmla="*/ 439066 h 439066"/>
              <a:gd name="connsiteX3" fmla="*/ 0 w 117230"/>
              <a:gd name="connsiteY3" fmla="*/ 439066 h 439066"/>
              <a:gd name="connsiteX4" fmla="*/ 23446 w 117230"/>
              <a:gd name="connsiteY4" fmla="*/ 0 h 43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30" h="439066">
                <a:moveTo>
                  <a:pt x="23446" y="0"/>
                </a:moveTo>
                <a:lnTo>
                  <a:pt x="117230" y="0"/>
                </a:lnTo>
                <a:lnTo>
                  <a:pt x="117230" y="439066"/>
                </a:lnTo>
                <a:lnTo>
                  <a:pt x="0" y="439066"/>
                </a:lnTo>
                <a:lnTo>
                  <a:pt x="23446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ihandsfigur 27"/>
          <p:cNvSpPr/>
          <p:nvPr/>
        </p:nvSpPr>
        <p:spPr>
          <a:xfrm>
            <a:off x="1225062" y="2702169"/>
            <a:ext cx="791307" cy="1060939"/>
          </a:xfrm>
          <a:custGeom>
            <a:avLst/>
            <a:gdLst>
              <a:gd name="connsiteX0" fmla="*/ 0 w 791307"/>
              <a:gd name="connsiteY0" fmla="*/ 1060939 h 1060939"/>
              <a:gd name="connsiteX1" fmla="*/ 11723 w 791307"/>
              <a:gd name="connsiteY1" fmla="*/ 849923 h 1060939"/>
              <a:gd name="connsiteX2" fmla="*/ 427892 w 791307"/>
              <a:gd name="connsiteY2" fmla="*/ 785446 h 1060939"/>
              <a:gd name="connsiteX3" fmla="*/ 791307 w 791307"/>
              <a:gd name="connsiteY3" fmla="*/ 0 h 106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307" h="1060939">
                <a:moveTo>
                  <a:pt x="0" y="1060939"/>
                </a:moveTo>
                <a:lnTo>
                  <a:pt x="11723" y="849923"/>
                </a:lnTo>
                <a:lnTo>
                  <a:pt x="427892" y="785446"/>
                </a:lnTo>
                <a:lnTo>
                  <a:pt x="791307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ihandsfigur 28"/>
          <p:cNvSpPr/>
          <p:nvPr/>
        </p:nvSpPr>
        <p:spPr>
          <a:xfrm>
            <a:off x="5862" y="4214446"/>
            <a:ext cx="1201615" cy="2655277"/>
          </a:xfrm>
          <a:custGeom>
            <a:avLst/>
            <a:gdLst>
              <a:gd name="connsiteX0" fmla="*/ 1201615 w 1201615"/>
              <a:gd name="connsiteY0" fmla="*/ 0 h 2655277"/>
              <a:gd name="connsiteX1" fmla="*/ 1184030 w 1201615"/>
              <a:gd name="connsiteY1" fmla="*/ 275492 h 2655277"/>
              <a:gd name="connsiteX2" fmla="*/ 357553 w 1201615"/>
              <a:gd name="connsiteY2" fmla="*/ 416169 h 2655277"/>
              <a:gd name="connsiteX3" fmla="*/ 914400 w 1201615"/>
              <a:gd name="connsiteY3" fmla="*/ 1494692 h 2655277"/>
              <a:gd name="connsiteX4" fmla="*/ 0 w 1201615"/>
              <a:gd name="connsiteY4" fmla="*/ 2655277 h 265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615" h="2655277">
                <a:moveTo>
                  <a:pt x="1201615" y="0"/>
                </a:moveTo>
                <a:lnTo>
                  <a:pt x="1184030" y="275492"/>
                </a:lnTo>
                <a:lnTo>
                  <a:pt x="357553" y="416169"/>
                </a:lnTo>
                <a:lnTo>
                  <a:pt x="914400" y="1494692"/>
                </a:lnTo>
                <a:lnTo>
                  <a:pt x="0" y="2655277"/>
                </a:lnTo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ihandsfigur 29"/>
          <p:cNvSpPr/>
          <p:nvPr/>
        </p:nvSpPr>
        <p:spPr>
          <a:xfrm>
            <a:off x="2045677" y="2526323"/>
            <a:ext cx="363415" cy="134815"/>
          </a:xfrm>
          <a:custGeom>
            <a:avLst/>
            <a:gdLst>
              <a:gd name="connsiteX0" fmla="*/ 0 w 363415"/>
              <a:gd name="connsiteY0" fmla="*/ 134815 h 134815"/>
              <a:gd name="connsiteX1" fmla="*/ 363415 w 363415"/>
              <a:gd name="connsiteY1" fmla="*/ 0 h 1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415" h="134815">
                <a:moveTo>
                  <a:pt x="0" y="134815"/>
                </a:moveTo>
                <a:lnTo>
                  <a:pt x="363415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/>
          <p:cNvSpPr/>
          <p:nvPr/>
        </p:nvSpPr>
        <p:spPr>
          <a:xfrm>
            <a:off x="1999701" y="2661138"/>
            <a:ext cx="62387" cy="45719"/>
          </a:xfrm>
          <a:custGeom>
            <a:avLst/>
            <a:gdLst>
              <a:gd name="connsiteX0" fmla="*/ 0 w 45719"/>
              <a:gd name="connsiteY0" fmla="*/ 0 h 45719"/>
              <a:gd name="connsiteX1" fmla="*/ 45719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  <a:gd name="connsiteX4" fmla="*/ 0 w 45719"/>
              <a:gd name="connsiteY4" fmla="*/ 0 h 45719"/>
              <a:gd name="connsiteX0" fmla="*/ 16669 w 45719"/>
              <a:gd name="connsiteY0" fmla="*/ 0 h 45719"/>
              <a:gd name="connsiteX1" fmla="*/ 45719 w 45719"/>
              <a:gd name="connsiteY1" fmla="*/ 0 h 45719"/>
              <a:gd name="connsiteX2" fmla="*/ 45719 w 45719"/>
              <a:gd name="connsiteY2" fmla="*/ 45719 h 45719"/>
              <a:gd name="connsiteX3" fmla="*/ 0 w 45719"/>
              <a:gd name="connsiteY3" fmla="*/ 45719 h 45719"/>
              <a:gd name="connsiteX4" fmla="*/ 16669 w 45719"/>
              <a:gd name="connsiteY4" fmla="*/ 0 h 45719"/>
              <a:gd name="connsiteX0" fmla="*/ 33337 w 62387"/>
              <a:gd name="connsiteY0" fmla="*/ 0 h 45719"/>
              <a:gd name="connsiteX1" fmla="*/ 62387 w 62387"/>
              <a:gd name="connsiteY1" fmla="*/ 0 h 45719"/>
              <a:gd name="connsiteX2" fmla="*/ 62387 w 62387"/>
              <a:gd name="connsiteY2" fmla="*/ 45719 h 45719"/>
              <a:gd name="connsiteX3" fmla="*/ 0 w 62387"/>
              <a:gd name="connsiteY3" fmla="*/ 45719 h 45719"/>
              <a:gd name="connsiteX4" fmla="*/ 33337 w 62387"/>
              <a:gd name="connsiteY4" fmla="*/ 0 h 45719"/>
              <a:gd name="connsiteX0" fmla="*/ 33337 w 62387"/>
              <a:gd name="connsiteY0" fmla="*/ 0 h 45719"/>
              <a:gd name="connsiteX1" fmla="*/ 62387 w 62387"/>
              <a:gd name="connsiteY1" fmla="*/ 0 h 45719"/>
              <a:gd name="connsiteX2" fmla="*/ 45718 w 62387"/>
              <a:gd name="connsiteY2" fmla="*/ 45719 h 45719"/>
              <a:gd name="connsiteX3" fmla="*/ 0 w 62387"/>
              <a:gd name="connsiteY3" fmla="*/ 45719 h 45719"/>
              <a:gd name="connsiteX4" fmla="*/ 33337 w 62387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7" h="45719">
                <a:moveTo>
                  <a:pt x="33337" y="0"/>
                </a:moveTo>
                <a:lnTo>
                  <a:pt x="62387" y="0"/>
                </a:lnTo>
                <a:lnTo>
                  <a:pt x="45718" y="45719"/>
                </a:lnTo>
                <a:lnTo>
                  <a:pt x="0" y="45719"/>
                </a:lnTo>
                <a:lnTo>
                  <a:pt x="33337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itelplatzhalter 1"/>
          <p:cNvSpPr txBox="1">
            <a:spLocks/>
          </p:cNvSpPr>
          <p:nvPr/>
        </p:nvSpPr>
        <p:spPr>
          <a:xfrm>
            <a:off x="152400" y="6322919"/>
            <a:ext cx="8991599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OUTER PROTECTION (AS PART OF A FIXED HH LINK)</a:t>
            </a:r>
            <a:endParaRPr lang="de-DE" dirty="0"/>
          </a:p>
        </p:txBody>
      </p:sp>
      <p:sp>
        <p:nvSpPr>
          <p:cNvPr id="33" name="textruta 32"/>
          <p:cNvSpPr txBox="1"/>
          <p:nvPr/>
        </p:nvSpPr>
        <p:spPr>
          <a:xfrm>
            <a:off x="4133119" y="1536344"/>
            <a:ext cx="2812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TEN RAILWAY (COPENHAGEN-OSLO)</a:t>
            </a:r>
            <a:endParaRPr lang="sv-SE" sz="1200" dirty="0"/>
          </a:p>
        </p:txBody>
      </p:sp>
      <p:sp>
        <p:nvSpPr>
          <p:cNvPr id="34" name="textruta 33"/>
          <p:cNvSpPr txBox="1"/>
          <p:nvPr/>
        </p:nvSpPr>
        <p:spPr>
          <a:xfrm>
            <a:off x="7557177" y="2517865"/>
            <a:ext cx="13858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CENTRAL STATION</a:t>
            </a:r>
            <a:endParaRPr lang="sv-SE" sz="1200" dirty="0"/>
          </a:p>
        </p:txBody>
      </p:sp>
      <p:cxnSp>
        <p:nvCxnSpPr>
          <p:cNvPr id="35" name="Rak koppling 34"/>
          <p:cNvCxnSpPr>
            <a:stCxn id="34" idx="2"/>
          </p:cNvCxnSpPr>
          <p:nvPr/>
        </p:nvCxnSpPr>
        <p:spPr>
          <a:xfrm flipH="1">
            <a:off x="8250120" y="2794864"/>
            <a:ext cx="1" cy="90156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</p:cxnSp>
      <p:sp>
        <p:nvSpPr>
          <p:cNvPr id="36" name="Titelplatzhalter 1"/>
          <p:cNvSpPr txBox="1">
            <a:spLocks/>
          </p:cNvSpPr>
          <p:nvPr/>
        </p:nvSpPr>
        <p:spPr>
          <a:xfrm>
            <a:off x="152399" y="5965553"/>
            <a:ext cx="8991599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536575" algn="l"/>
              </a:tabLst>
              <a:defRPr sz="3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OR ONLY ADDING 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339601"/>
      </p:ext>
    </p:extLst>
  </p:cSld>
  <p:clrMapOvr>
    <a:masterClrMapping/>
  </p:clrMapOvr>
</p:sld>
</file>

<file path=ppt/theme/theme1.xml><?xml version="1.0" encoding="utf-8"?>
<a:theme xmlns:a="http://schemas.openxmlformats.org/drawingml/2006/main" name="NSRP-2020-Master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RP 2020 Research and Innov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SRP 2020 Environment and Resource Effici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SRP 2020 Combating 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SRP 2020 Sustainable Trans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NSRP-2020-Master-v2</Template>
  <TotalTime>7775</TotalTime>
  <Words>105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NSRP-2020-Master-v2</vt:lpstr>
      <vt:lpstr>NSRP 2020 Research and Innovation</vt:lpstr>
      <vt:lpstr>NSRP 2020 Environment and Resource Efficiency</vt:lpstr>
      <vt:lpstr>NSRP 2020 Combating Climate Change</vt:lpstr>
      <vt:lpstr>NSRP 2020 Sustainable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Rikke Sørensen</dc:creator>
  <cp:lastModifiedBy>jan hoesie</cp:lastModifiedBy>
  <cp:revision>122</cp:revision>
  <cp:lastPrinted>2017-11-05T11:19:35Z</cp:lastPrinted>
  <dcterms:created xsi:type="dcterms:W3CDTF">2016-03-22T13:06:26Z</dcterms:created>
  <dcterms:modified xsi:type="dcterms:W3CDTF">2020-05-25T12:16:56Z</dcterms:modified>
</cp:coreProperties>
</file>