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57" r:id="rId2"/>
    <p:sldMasterId id="2147483664" r:id="rId3"/>
    <p:sldMasterId id="2147483671" r:id="rId4"/>
    <p:sldMasterId id="2147483678" r:id="rId5"/>
  </p:sldMasterIdLst>
  <p:notesMasterIdLst>
    <p:notesMasterId r:id="rId10"/>
  </p:notesMasterIdLst>
  <p:sldIdLst>
    <p:sldId id="269" r:id="rId6"/>
    <p:sldId id="270" r:id="rId7"/>
    <p:sldId id="271" r:id="rId8"/>
    <p:sldId id="272" r:id="rId9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A"/>
    <a:srgbClr val="00254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8" autoAdjust="0"/>
    <p:restoredTop sz="82328" autoAdjust="0"/>
  </p:normalViewPr>
  <p:slideViewPr>
    <p:cSldViewPr snapToGrid="0" snapToObjects="1">
      <p:cViewPr varScale="1">
        <p:scale>
          <a:sx n="116" d="100"/>
          <a:sy n="116" d="100"/>
        </p:scale>
        <p:origin x="-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96ABE-970C-4BB9-9748-B15F385146F4}" type="datetimeFigureOut">
              <a:rPr lang="sv-SE" smtClean="0"/>
              <a:t>25-05-20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D015-65F5-4EB0-921D-335F8075BB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08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4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09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0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0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647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18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3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98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38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29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4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56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4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552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26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64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053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1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1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4156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2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Femte niveau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66479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 baseline="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aseline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75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 baseline="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 baseline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27819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09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0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83838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524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769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201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213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12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6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95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5884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32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Femte niveau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742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emf"/><Relationship Id="rId15" Type="http://schemas.openxmlformats.org/officeDocument/2006/relationships/image" Target="../media/image4.emf"/><Relationship Id="rId16" Type="http://schemas.openxmlformats.org/officeDocument/2006/relationships/image" Target="../media/image5.emf"/><Relationship Id="rId1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8" Type="http://schemas.openxmlformats.org/officeDocument/2006/relationships/image" Target="../media/image7.png"/><Relationship Id="rId9" Type="http://schemas.openxmlformats.org/officeDocument/2006/relationships/image" Target="../media/image2.png"/><Relationship Id="rId10" Type="http://schemas.openxmlformats.org/officeDocument/2006/relationships/image" Target="../media/image5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4" Type="http://schemas.openxmlformats.org/officeDocument/2006/relationships/image" Target="../media/image8.png"/><Relationship Id="rId15" Type="http://schemas.openxmlformats.org/officeDocument/2006/relationships/image" Target="../media/image2.pn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8" Type="http://schemas.openxmlformats.org/officeDocument/2006/relationships/image" Target="../media/image11.png"/><Relationship Id="rId9" Type="http://schemas.openxmlformats.org/officeDocument/2006/relationships/image" Target="../media/image2.png"/><Relationship Id="rId10" Type="http://schemas.openxmlformats.org/officeDocument/2006/relationships/image" Target="../media/image6.emf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NSRP-2014-Combination_4-Combinati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5" name="Bild 4" descr="INTERREG-North-Sea-Region-Logo-nSF-DF-CMY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29" y="273909"/>
            <a:ext cx="485376" cy="485376"/>
          </a:xfrm>
          <a:prstGeom prst="rect">
            <a:avLst/>
          </a:prstGeom>
        </p:spPr>
      </p:pic>
      <p:pic>
        <p:nvPicPr>
          <p:cNvPr id="7" name="Bild 6" descr="interreg_icon_enviroment_neg_CMYK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5" y="273909"/>
            <a:ext cx="485376" cy="485376"/>
          </a:xfrm>
          <a:prstGeom prst="rect">
            <a:avLst/>
          </a:prstGeom>
        </p:spPr>
      </p:pic>
      <p:pic>
        <p:nvPicPr>
          <p:cNvPr id="8" name="Bild 7" descr="interreg_icon_research_and_innovation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52" y="273908"/>
            <a:ext cx="486411" cy="486411"/>
          </a:xfrm>
          <a:prstGeom prst="rect">
            <a:avLst/>
          </a:prstGeom>
        </p:spPr>
      </p:pic>
      <p:pic>
        <p:nvPicPr>
          <p:cNvPr id="9" name="Bild 8" descr="interreg_icon_sustainable_neg_CMYK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2" r:id="rId8"/>
    <p:sldLayoutId id="2147483653" r:id="rId9"/>
    <p:sldLayoutId id="2147483654" r:id="rId10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Research and Innov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research_and_innovation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81" y="273909"/>
            <a:ext cx="486411" cy="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Environment and Resource Efficienc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enviroment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4943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Combating Climate Chang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6" y="125857"/>
            <a:ext cx="2083709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399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Sustainable Transpor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11" name="Bild 10" descr="interreg_icon_sustainable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544"/>
            <a:ext cx="9144000" cy="60954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Source–</a:t>
            </a:r>
            <a:r>
              <a:rPr lang="sv-SE" b="1" dirty="0" err="1" smtClean="0"/>
              <a:t>Path</a:t>
            </a:r>
            <a:r>
              <a:rPr lang="sv-SE" b="1" dirty="0" smtClean="0"/>
              <a:t>-Receptor </a:t>
            </a:r>
            <a:r>
              <a:rPr lang="sv-SE" b="1" dirty="0" err="1" smtClean="0"/>
              <a:t>Framework</a:t>
            </a:r>
            <a:r>
              <a:rPr lang="sv-SE" b="1" dirty="0" smtClean="0"/>
              <a:t> Helsingborg </a:t>
            </a:r>
            <a:endParaRPr lang="nl-NL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75" y="65416"/>
            <a:ext cx="2580870" cy="102202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68" y="2745002"/>
            <a:ext cx="6735081" cy="1664768"/>
          </a:xfrm>
          <a:prstGeom prst="rect">
            <a:avLst/>
          </a:prstGeom>
        </p:spPr>
      </p:pic>
      <p:sp>
        <p:nvSpPr>
          <p:cNvPr id="7" name="Titel 2"/>
          <p:cNvSpPr txBox="1">
            <a:spLocks/>
          </p:cNvSpPr>
          <p:nvPr/>
        </p:nvSpPr>
        <p:spPr>
          <a:xfrm>
            <a:off x="1084868" y="4422210"/>
            <a:ext cx="6839126" cy="46085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sz="700" dirty="0" smtClean="0"/>
              <a:t>Source: </a:t>
            </a:r>
            <a:r>
              <a:rPr lang="sv-SE" sz="700" dirty="0" err="1" smtClean="0"/>
              <a:t>Narayan</a:t>
            </a:r>
            <a:r>
              <a:rPr lang="sv-SE" sz="700" dirty="0" smtClean="0"/>
              <a:t> et. al (2015) </a:t>
            </a:r>
            <a:r>
              <a:rPr lang="en-US" sz="700" dirty="0"/>
              <a:t>Investigating the Source – Pathway – Receptor – Consequence Framework for Coastal Flood System </a:t>
            </a:r>
            <a:r>
              <a:rPr lang="en-US" sz="700" dirty="0" smtClean="0"/>
              <a:t>Analyses. </a:t>
            </a:r>
            <a:r>
              <a:rPr lang="en-US" sz="700" i="1" dirty="0" smtClean="0"/>
              <a:t>Innovative Coastal Zone Management.  </a:t>
            </a:r>
            <a:r>
              <a:rPr lang="en-US" sz="700" dirty="0" smtClean="0"/>
              <a:t>ISBN: 978-0-7277-5749-4</a:t>
            </a:r>
            <a:endParaRPr lang="nl-NL" sz="700" b="1" i="1" dirty="0"/>
          </a:p>
        </p:txBody>
      </p:sp>
    </p:spTree>
    <p:extLst>
      <p:ext uri="{BB962C8B-B14F-4D97-AF65-F5344CB8AC3E}">
        <p14:creationId xmlns:p14="http://schemas.microsoft.com/office/powerpoint/2010/main" val="125364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31" y="1240895"/>
            <a:ext cx="1604049" cy="229082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74729" y="2545039"/>
            <a:ext cx="3086392" cy="1097931"/>
          </a:xfrm>
        </p:spPr>
        <p:txBody>
          <a:bodyPr>
            <a:noAutofit/>
          </a:bodyPr>
          <a:lstStyle/>
          <a:p>
            <a:r>
              <a:rPr lang="en-US" sz="1800" dirty="0" smtClean="0"/>
              <a:t>+ Sea level rise</a:t>
            </a:r>
            <a:br>
              <a:rPr lang="en-US" sz="1800" dirty="0" smtClean="0"/>
            </a:br>
            <a:r>
              <a:rPr lang="en-US" sz="1800" dirty="0" smtClean="0"/>
              <a:t>+ Coastal storms </a:t>
            </a: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400" b="1" dirty="0" smtClean="0"/>
              <a:t/>
            </a:r>
            <a:br>
              <a:rPr lang="sv-SE" sz="2400" b="1" dirty="0" smtClean="0"/>
            </a:b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400" b="1" dirty="0" smtClean="0"/>
              <a:t/>
            </a:r>
            <a:br>
              <a:rPr lang="sv-SE" sz="2400" b="1" dirty="0" smtClean="0"/>
            </a:b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400" b="1" dirty="0" smtClean="0"/>
              <a:t/>
            </a:r>
            <a:br>
              <a:rPr lang="sv-SE" sz="2400" b="1" dirty="0" smtClean="0"/>
            </a:br>
            <a:endParaRPr lang="nl-NL" sz="2400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75" y="65416"/>
            <a:ext cx="2580870" cy="1022024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3811535" y="1391740"/>
            <a:ext cx="1472372" cy="681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sz="3600" b="1" dirty="0" err="1" smtClean="0"/>
              <a:t>Sources</a:t>
            </a:r>
            <a:r>
              <a:rPr lang="sv-SE" sz="3600" b="1" dirty="0" smtClean="0"/>
              <a:t> </a:t>
            </a:r>
            <a:br>
              <a:rPr lang="sv-SE" sz="3600" b="1" dirty="0" smtClean="0"/>
            </a:br>
            <a:r>
              <a:rPr lang="sv-SE" sz="3600" b="1" dirty="0" smtClean="0"/>
              <a:t/>
            </a:r>
            <a:br>
              <a:rPr lang="sv-SE" sz="3600" b="1" dirty="0" smtClean="0"/>
            </a:br>
            <a:r>
              <a:rPr lang="sv-SE" sz="3600" b="1" dirty="0" smtClean="0"/>
              <a:t/>
            </a:r>
            <a:br>
              <a:rPr lang="sv-SE" sz="3600" b="1" dirty="0" smtClean="0"/>
            </a:br>
            <a:r>
              <a:rPr lang="sv-SE" sz="3600" b="1" dirty="0" smtClean="0"/>
              <a:t/>
            </a:r>
            <a:br>
              <a:rPr lang="sv-SE" sz="3600" b="1" dirty="0" smtClean="0"/>
            </a:br>
            <a:endParaRPr lang="nl-NL" sz="3600" b="1" dirty="0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4678616" y="2545039"/>
            <a:ext cx="2930825" cy="81046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800" dirty="0" smtClean="0"/>
              <a:t>+ </a:t>
            </a:r>
            <a:r>
              <a:rPr lang="sv-SE" sz="1800" dirty="0" smtClean="0"/>
              <a:t>Heavy </a:t>
            </a:r>
            <a:r>
              <a:rPr lang="sv-SE" sz="1800" dirty="0" err="1" smtClean="0"/>
              <a:t>rain</a:t>
            </a:r>
            <a:r>
              <a:rPr lang="sv-SE" sz="1800" b="1" dirty="0" smtClean="0"/>
              <a:t/>
            </a:r>
            <a:br>
              <a:rPr lang="sv-SE" sz="1800" b="1" dirty="0" smtClean="0"/>
            </a:br>
            <a:endParaRPr lang="nl-NL" sz="1800" b="1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257446" y="3965280"/>
            <a:ext cx="2977287" cy="13601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sv-SE" sz="2000" b="1" dirty="0" err="1" smtClean="0"/>
              <a:t>Exogenous</a:t>
            </a:r>
            <a:r>
              <a:rPr lang="sv-SE" sz="2000" b="1" dirty="0" smtClean="0"/>
              <a:t> drivers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change</a:t>
            </a:r>
            <a:endParaRPr lang="sv-SE" sz="2000" b="1" dirty="0" smtClean="0"/>
          </a:p>
          <a:p>
            <a:pPr algn="ctr"/>
            <a:r>
              <a:rPr lang="sv-SE" sz="1800" dirty="0" smtClean="0"/>
              <a:t>+ </a:t>
            </a:r>
            <a:r>
              <a:rPr lang="sv-SE" sz="1800" dirty="0" err="1" smtClean="0"/>
              <a:t>Climate</a:t>
            </a:r>
            <a:r>
              <a:rPr lang="sv-SE" sz="1800" dirty="0" smtClean="0"/>
              <a:t> </a:t>
            </a:r>
            <a:r>
              <a:rPr lang="sv-SE" sz="1800" dirty="0" err="1" smtClean="0"/>
              <a:t>change</a:t>
            </a:r>
            <a:r>
              <a:rPr lang="sv-SE" sz="1800" dirty="0" smtClean="0"/>
              <a:t>  </a:t>
            </a:r>
          </a:p>
          <a:p>
            <a:pPr algn="ctr"/>
            <a:r>
              <a:rPr lang="sv-SE" sz="1800" dirty="0" smtClean="0"/>
              <a:t>+ Population </a:t>
            </a:r>
            <a:r>
              <a:rPr lang="sv-SE" sz="1800" dirty="0" err="1" smtClean="0"/>
              <a:t>growth</a:t>
            </a:r>
            <a:endParaRPr lang="sv-SE" sz="1800" dirty="0" smtClean="0"/>
          </a:p>
          <a:p>
            <a:pPr algn="ctr"/>
            <a:r>
              <a:rPr lang="sv-SE" sz="1800" dirty="0" smtClean="0"/>
              <a:t>+ </a:t>
            </a:r>
            <a:r>
              <a:rPr lang="sv-SE" sz="1800" dirty="0" err="1" smtClean="0"/>
              <a:t>Densification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city </a:t>
            </a:r>
            <a:r>
              <a:rPr lang="sv-SE" sz="1800" dirty="0" err="1" smtClean="0"/>
              <a:t>centre</a:t>
            </a:r>
            <a:r>
              <a:rPr lang="sv-SE" sz="1800" dirty="0" smtClean="0"/>
              <a:t> </a:t>
            </a:r>
            <a:endParaRPr lang="nl-NL" sz="1800" b="1" dirty="0"/>
          </a:p>
        </p:txBody>
      </p:sp>
      <p:pic>
        <p:nvPicPr>
          <p:cNvPr id="9" name="Platshållare för innehåll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b="26936"/>
          <a:stretch/>
        </p:blipFill>
        <p:spPr>
          <a:xfrm>
            <a:off x="226772" y="3662883"/>
            <a:ext cx="2662732" cy="1879761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66" y="1822435"/>
            <a:ext cx="2282256" cy="17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31038" y="1402383"/>
            <a:ext cx="2794273" cy="713985"/>
          </a:xfrm>
        </p:spPr>
        <p:txBody>
          <a:bodyPr>
            <a:noAutofit/>
          </a:bodyPr>
          <a:lstStyle/>
          <a:p>
            <a:pPr algn="ctr"/>
            <a:r>
              <a:rPr lang="sv-SE" sz="3600" b="1" dirty="0" err="1" smtClean="0"/>
              <a:t>Pathway</a:t>
            </a:r>
            <a:r>
              <a:rPr lang="sv-SE" sz="3600" b="1" dirty="0" smtClean="0"/>
              <a:t> </a:t>
            </a:r>
            <a:endParaRPr lang="nl-NL" sz="3600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75" y="65416"/>
            <a:ext cx="2580870" cy="1022024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999638" y="2136831"/>
            <a:ext cx="4132956" cy="254668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sz="2400" dirty="0" smtClean="0"/>
              <a:t>+ </a:t>
            </a:r>
            <a:r>
              <a:rPr lang="sv-SE" sz="2400" dirty="0" err="1" smtClean="0"/>
              <a:t>Wave</a:t>
            </a:r>
            <a:r>
              <a:rPr lang="sv-SE" sz="2400" dirty="0" smtClean="0"/>
              <a:t> and </a:t>
            </a:r>
            <a:r>
              <a:rPr lang="sv-SE" sz="2400" dirty="0" err="1" smtClean="0"/>
              <a:t>wind</a:t>
            </a:r>
            <a:r>
              <a:rPr lang="sv-SE" sz="2400" dirty="0" smtClean="0"/>
              <a:t> setup </a:t>
            </a:r>
            <a:r>
              <a:rPr lang="sv-SE" sz="2400" dirty="0" smtClean="0">
                <a:sym typeface="Wingdings" panose="05000000000000000000" pitchFamily="2" charset="2"/>
              </a:rPr>
              <a:t> </a:t>
            </a:r>
            <a:r>
              <a:rPr lang="sv-SE" sz="2400" dirty="0" err="1" smtClean="0">
                <a:sym typeface="Wingdings" panose="05000000000000000000" pitchFamily="2" charset="2"/>
              </a:rPr>
              <a:t>water</a:t>
            </a:r>
            <a:r>
              <a:rPr lang="sv-SE" sz="2400" dirty="0" smtClean="0">
                <a:sym typeface="Wingdings" panose="05000000000000000000" pitchFamily="2" charset="2"/>
              </a:rPr>
              <a:t> </a:t>
            </a:r>
            <a:r>
              <a:rPr lang="sv-SE" sz="2400" dirty="0" err="1" smtClean="0">
                <a:sym typeface="Wingdings" panose="05000000000000000000" pitchFamily="2" charset="2"/>
              </a:rPr>
              <a:t>overflow</a:t>
            </a:r>
            <a:r>
              <a:rPr lang="sv-SE" sz="2400" dirty="0" smtClean="0">
                <a:sym typeface="Wingdings" panose="05000000000000000000" pitchFamily="2" charset="2"/>
              </a:rPr>
              <a:t> the small </a:t>
            </a:r>
            <a:r>
              <a:rPr lang="sv-SE" sz="2400" dirty="0" err="1" smtClean="0">
                <a:sym typeface="Wingdings" panose="05000000000000000000" pitchFamily="2" charset="2"/>
              </a:rPr>
              <a:t>levee</a:t>
            </a:r>
            <a:r>
              <a:rPr lang="sv-SE" sz="2400" dirty="0" smtClean="0">
                <a:sym typeface="Wingdings" panose="05000000000000000000" pitchFamily="2" charset="2"/>
              </a:rPr>
              <a:t> </a:t>
            </a:r>
            <a:r>
              <a:rPr lang="sv-SE" sz="2400" dirty="0" err="1" smtClean="0">
                <a:sym typeface="Wingdings" panose="05000000000000000000" pitchFamily="2" charset="2"/>
              </a:rPr>
              <a:t>protecting</a:t>
            </a:r>
            <a:r>
              <a:rPr lang="sv-SE" sz="2400" dirty="0" smtClean="0">
                <a:sym typeface="Wingdings" panose="05000000000000000000" pitchFamily="2" charset="2"/>
              </a:rPr>
              <a:t> the </a:t>
            </a:r>
            <a:r>
              <a:rPr lang="sv-SE" sz="2400" dirty="0" err="1" smtClean="0">
                <a:sym typeface="Wingdings" panose="05000000000000000000" pitchFamily="2" charset="2"/>
              </a:rPr>
              <a:t>north</a:t>
            </a:r>
            <a:r>
              <a:rPr lang="sv-SE" sz="2400" dirty="0" smtClean="0">
                <a:sym typeface="Wingdings" panose="05000000000000000000" pitchFamily="2" charset="2"/>
              </a:rPr>
              <a:t> tunnel </a:t>
            </a:r>
            <a:r>
              <a:rPr lang="sv-SE" sz="2400" dirty="0" err="1" smtClean="0">
                <a:sym typeface="Wingdings" panose="05000000000000000000" pitchFamily="2" charset="2"/>
              </a:rPr>
              <a:t>opening</a:t>
            </a:r>
            <a:endParaRPr lang="sv-SE" sz="2400" dirty="0" smtClean="0"/>
          </a:p>
          <a:p>
            <a:r>
              <a:rPr lang="sv-SE" sz="2400" dirty="0" smtClean="0"/>
              <a:t>+ </a:t>
            </a:r>
            <a:r>
              <a:rPr lang="sv-SE" sz="2400" dirty="0" err="1" smtClean="0"/>
              <a:t>Water</a:t>
            </a:r>
            <a:r>
              <a:rPr lang="sv-SE" sz="2400" dirty="0" smtClean="0"/>
              <a:t> </a:t>
            </a:r>
            <a:r>
              <a:rPr lang="sv-SE" sz="2400" dirty="0" err="1" smtClean="0"/>
              <a:t>level</a:t>
            </a:r>
            <a:r>
              <a:rPr lang="sv-SE" sz="2400" dirty="0" smtClean="0"/>
              <a:t> </a:t>
            </a:r>
            <a:r>
              <a:rPr lang="sv-SE" sz="2400" dirty="0" err="1" smtClean="0"/>
              <a:t>exceeds</a:t>
            </a:r>
            <a:r>
              <a:rPr lang="sv-SE" sz="2400" dirty="0" smtClean="0"/>
              <a:t> city </a:t>
            </a:r>
            <a:r>
              <a:rPr lang="sv-SE" sz="2400" dirty="0" err="1" smtClean="0"/>
              <a:t>level</a:t>
            </a:r>
            <a:endParaRPr lang="sv-SE" sz="2400" dirty="0" smtClean="0"/>
          </a:p>
          <a:p>
            <a:r>
              <a:rPr lang="sv-SE" sz="2400" dirty="0" smtClean="0"/>
              <a:t>+ </a:t>
            </a:r>
            <a:r>
              <a:rPr lang="sv-SE" sz="2400" dirty="0" err="1" smtClean="0"/>
              <a:t>Water</a:t>
            </a:r>
            <a:r>
              <a:rPr lang="sv-SE" sz="2400" dirty="0" smtClean="0"/>
              <a:t> breaks </a:t>
            </a:r>
            <a:r>
              <a:rPr lang="sv-SE" sz="2400" dirty="0" err="1" smtClean="0"/>
              <a:t>through</a:t>
            </a:r>
            <a:r>
              <a:rPr lang="sv-SE" sz="2400" dirty="0" smtClean="0"/>
              <a:t> sand bags </a:t>
            </a:r>
            <a:r>
              <a:rPr lang="sv-SE" sz="2400" dirty="0" err="1" smtClean="0"/>
              <a:t>into</a:t>
            </a:r>
            <a:r>
              <a:rPr lang="sv-SE" sz="2400" dirty="0" smtClean="0"/>
              <a:t> Helsingborg C </a:t>
            </a:r>
          </a:p>
          <a:p>
            <a:endParaRPr lang="sv-SE" sz="2800" dirty="0" smtClean="0"/>
          </a:p>
          <a:p>
            <a:r>
              <a:rPr lang="sv-SE" sz="2800" dirty="0" smtClean="0"/>
              <a:t>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nl-NL" sz="2800" b="1" dirty="0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5382898" y="2136831"/>
            <a:ext cx="3761101" cy="290352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 smtClean="0"/>
              <a:t>+ </a:t>
            </a:r>
            <a:r>
              <a:rPr lang="sv-SE" sz="2400" dirty="0" smtClean="0"/>
              <a:t>Surface </a:t>
            </a:r>
            <a:r>
              <a:rPr lang="sv-SE" sz="2400" dirty="0" err="1" smtClean="0"/>
              <a:t>water</a:t>
            </a:r>
            <a:endParaRPr lang="sv-SE" sz="2400" dirty="0" smtClean="0"/>
          </a:p>
          <a:p>
            <a:r>
              <a:rPr lang="sv-SE" sz="2400" dirty="0" smtClean="0"/>
              <a:t>+ </a:t>
            </a:r>
            <a:r>
              <a:rPr lang="sv-SE" sz="2400" dirty="0" err="1"/>
              <a:t>D</a:t>
            </a:r>
            <a:r>
              <a:rPr lang="sv-SE" sz="2400" dirty="0" err="1" smtClean="0"/>
              <a:t>raining</a:t>
            </a:r>
            <a:r>
              <a:rPr lang="sv-SE" sz="2400" dirty="0" smtClean="0"/>
              <a:t> systems </a:t>
            </a:r>
            <a:r>
              <a:rPr lang="sv-SE" sz="2400" dirty="0" err="1" smtClean="0"/>
              <a:t>overflow</a:t>
            </a:r>
            <a:r>
              <a:rPr lang="sv-SE" sz="2400" dirty="0" smtClean="0"/>
              <a:t> – </a:t>
            </a:r>
            <a:r>
              <a:rPr lang="sv-SE" sz="2400" dirty="0" err="1" smtClean="0"/>
              <a:t>pumping</a:t>
            </a:r>
            <a:r>
              <a:rPr lang="sv-SE" sz="2400" dirty="0" smtClean="0"/>
              <a:t> system stops </a:t>
            </a:r>
            <a:r>
              <a:rPr lang="sv-SE" sz="2400" dirty="0" err="1" smtClean="0"/>
              <a:t>working</a:t>
            </a:r>
            <a:endParaRPr lang="sv-SE" sz="2400" dirty="0" smtClean="0"/>
          </a:p>
          <a:p>
            <a:r>
              <a:rPr lang="sv-SE" sz="2400" dirty="0" smtClean="0"/>
              <a:t>+ </a:t>
            </a:r>
            <a:r>
              <a:rPr lang="sv-SE" sz="2400" dirty="0" err="1" smtClean="0"/>
              <a:t>Upland</a:t>
            </a:r>
            <a:r>
              <a:rPr lang="sv-SE" sz="2400" dirty="0" smtClean="0"/>
              <a:t> </a:t>
            </a:r>
            <a:r>
              <a:rPr lang="sv-SE" sz="2400" dirty="0" err="1" smtClean="0"/>
              <a:t>storage</a:t>
            </a:r>
            <a:r>
              <a:rPr lang="sv-SE" sz="2400" dirty="0" smtClean="0"/>
              <a:t>  </a:t>
            </a:r>
          </a:p>
          <a:p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65021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38041" y="1230814"/>
            <a:ext cx="1743457" cy="742178"/>
          </a:xfrm>
        </p:spPr>
        <p:txBody>
          <a:bodyPr>
            <a:noAutofit/>
          </a:bodyPr>
          <a:lstStyle/>
          <a:p>
            <a:pPr algn="ctr"/>
            <a:r>
              <a:rPr lang="sv-SE" sz="3600" b="1" dirty="0" smtClean="0"/>
              <a:t>Receptor </a:t>
            </a:r>
            <a:endParaRPr lang="nl-NL" sz="3600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75" y="65416"/>
            <a:ext cx="2580870" cy="1022024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1031575" y="1972992"/>
            <a:ext cx="3841508" cy="263851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 smtClean="0"/>
              <a:t>+ Critical </a:t>
            </a:r>
            <a:r>
              <a:rPr lang="sv-SE" sz="2400" dirty="0" err="1" smtClean="0"/>
              <a:t>infrastructure</a:t>
            </a:r>
            <a:r>
              <a:rPr lang="sv-SE" sz="2400" dirty="0" smtClean="0"/>
              <a:t> - </a:t>
            </a:r>
            <a:r>
              <a:rPr lang="sv-SE" sz="2400" dirty="0" err="1" smtClean="0"/>
              <a:t>rail</a:t>
            </a:r>
            <a:r>
              <a:rPr lang="sv-SE" sz="2400" dirty="0" smtClean="0"/>
              <a:t> road</a:t>
            </a:r>
          </a:p>
          <a:p>
            <a:r>
              <a:rPr lang="en-US" sz="2400" dirty="0" smtClean="0"/>
              <a:t>+ Residential buildings </a:t>
            </a:r>
          </a:p>
          <a:p>
            <a:r>
              <a:rPr lang="en-US" sz="2400" dirty="0"/>
              <a:t>+</a:t>
            </a:r>
            <a:r>
              <a:rPr lang="sv-SE" sz="2400" dirty="0" smtClean="0"/>
              <a:t> Commercial </a:t>
            </a:r>
            <a:r>
              <a:rPr lang="sv-SE" sz="2400" dirty="0" err="1" smtClean="0"/>
              <a:t>buildings</a:t>
            </a:r>
            <a:endParaRPr lang="sv-SE" sz="2400" dirty="0" smtClean="0"/>
          </a:p>
          <a:p>
            <a:r>
              <a:rPr lang="sv-SE" sz="2400" dirty="0" smtClean="0"/>
              <a:t>+ </a:t>
            </a:r>
            <a:r>
              <a:rPr lang="sv-SE" sz="2400" dirty="0" err="1" smtClean="0"/>
              <a:t>Ferry</a:t>
            </a:r>
            <a:r>
              <a:rPr lang="sv-SE" sz="2400" dirty="0" smtClean="0"/>
              <a:t> </a:t>
            </a:r>
            <a:r>
              <a:rPr lang="sv-SE" sz="2400" dirty="0" err="1" smtClean="0"/>
              <a:t>traffic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+ </a:t>
            </a:r>
            <a:r>
              <a:rPr lang="sv-SE" sz="2400" dirty="0" err="1" smtClean="0"/>
              <a:t>Work</a:t>
            </a:r>
            <a:r>
              <a:rPr lang="sv-SE" sz="2400" dirty="0" smtClean="0"/>
              <a:t> </a:t>
            </a:r>
            <a:r>
              <a:rPr lang="sv-SE" sz="2400" dirty="0" err="1" smtClean="0"/>
              <a:t>life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+ </a:t>
            </a:r>
            <a:r>
              <a:rPr lang="sv-SE" sz="2400" dirty="0" err="1" smtClean="0"/>
              <a:t>Recreatrion</a:t>
            </a:r>
            <a:endParaRPr lang="sv-SE" sz="2400" dirty="0" smtClean="0"/>
          </a:p>
          <a:p>
            <a:r>
              <a:rPr lang="sv-SE" sz="2800" dirty="0" smtClean="0"/>
              <a:t>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nl-NL" sz="2800" b="1" dirty="0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5303453" y="1972992"/>
            <a:ext cx="3591830" cy="297973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 smtClean="0"/>
              <a:t>+ </a:t>
            </a:r>
            <a:r>
              <a:rPr lang="sv-SE" sz="2400" dirty="0" err="1" smtClean="0"/>
              <a:t>Infrastructure</a:t>
            </a:r>
            <a:r>
              <a:rPr lang="sv-SE" sz="2400" dirty="0" smtClean="0"/>
              <a:t> – </a:t>
            </a:r>
            <a:r>
              <a:rPr lang="sv-SE" sz="2400" dirty="0" err="1" smtClean="0"/>
              <a:t>commuter</a:t>
            </a:r>
            <a:r>
              <a:rPr lang="sv-SE" sz="2400" dirty="0" smtClean="0"/>
              <a:t> </a:t>
            </a:r>
            <a:r>
              <a:rPr lang="sv-SE" sz="2400" dirty="0" err="1" smtClean="0"/>
              <a:t>traffic</a:t>
            </a:r>
            <a:r>
              <a:rPr lang="sv-SE" sz="2400" dirty="0" smtClean="0"/>
              <a:t> </a:t>
            </a:r>
            <a:r>
              <a:rPr lang="sv-SE" sz="2400" dirty="0" err="1" smtClean="0"/>
              <a:t>disturbances</a:t>
            </a:r>
            <a:endParaRPr lang="sv-SE" sz="2400" dirty="0" smtClean="0"/>
          </a:p>
          <a:p>
            <a:r>
              <a:rPr lang="en-US" sz="2400" dirty="0" smtClean="0"/>
              <a:t>+ If pumping systems out of order then this will affect </a:t>
            </a:r>
          </a:p>
          <a:p>
            <a:endParaRPr lang="sv-SE" sz="2800" dirty="0" smtClean="0"/>
          </a:p>
          <a:p>
            <a:r>
              <a:rPr lang="sv-SE" sz="2800" dirty="0" smtClean="0"/>
              <a:t>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nl-NL" sz="2800" b="1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27824"/>
              </p:ext>
            </p:extLst>
          </p:nvPr>
        </p:nvGraphicFramePr>
        <p:xfrm>
          <a:off x="2961077" y="3654227"/>
          <a:ext cx="3824012" cy="1842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750">
                  <a:extLst>
                    <a:ext uri="{9D8B030D-6E8A-4147-A177-3AD203B41FA5}">
                      <a16:colId xmlns:a16="http://schemas.microsoft.com/office/drawing/2014/main" xmlns="" val="865120294"/>
                    </a:ext>
                  </a:extLst>
                </a:gridCol>
                <a:gridCol w="549148">
                  <a:extLst>
                    <a:ext uri="{9D8B030D-6E8A-4147-A177-3AD203B41FA5}">
                      <a16:colId xmlns:a16="http://schemas.microsoft.com/office/drawing/2014/main" xmlns="" val="2860578654"/>
                    </a:ext>
                  </a:extLst>
                </a:gridCol>
                <a:gridCol w="883784">
                  <a:extLst>
                    <a:ext uri="{9D8B030D-6E8A-4147-A177-3AD203B41FA5}">
                      <a16:colId xmlns:a16="http://schemas.microsoft.com/office/drawing/2014/main" xmlns="" val="2667618081"/>
                    </a:ext>
                  </a:extLst>
                </a:gridCol>
                <a:gridCol w="995330">
                  <a:extLst>
                    <a:ext uri="{9D8B030D-6E8A-4147-A177-3AD203B41FA5}">
                      <a16:colId xmlns:a16="http://schemas.microsoft.com/office/drawing/2014/main" xmlns="" val="3794468893"/>
                    </a:ext>
                  </a:extLst>
                </a:gridCol>
              </a:tblGrid>
              <a:tr h="435034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Object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 dirty="0">
                          <a:effectLst/>
                        </a:rPr>
                        <a:t>2035      &gt;20 cm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100y HW 2065  &gt;20 cm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Extreme HW 2100   &gt;20 cm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636515737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Residential houses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68978360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Industry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47782930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Complementary building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167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3383370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Key societal functions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01288903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Critical infrastructure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8984210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Commercial buildings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28825690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All functions/buildings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368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1051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5379"/>
      </p:ext>
    </p:extLst>
  </p:cSld>
  <p:clrMapOvr>
    <a:masterClrMapping/>
  </p:clrMapOvr>
</p:sld>
</file>

<file path=ppt/theme/theme1.xml><?xml version="1.0" encoding="utf-8"?>
<a:theme xmlns:a="http://schemas.openxmlformats.org/drawingml/2006/main" name="NSRP-2020-Master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RP 2020 Research and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SRP 2020 Environment and Resource Effici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SRP 2020 Combating 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SRP 2020 Sustainable Trans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NSRP-2020-Master-v2</Template>
  <TotalTime>7474</TotalTime>
  <Words>206</Words>
  <Application>Microsoft Macintosh PowerPoint</Application>
  <PresentationFormat>On-screen Show (4:3)</PresentationFormat>
  <Paragraphs>56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NSRP-2020-Master-v2</vt:lpstr>
      <vt:lpstr>NSRP 2020 Research and Innovation</vt:lpstr>
      <vt:lpstr>NSRP 2020 Environment and Resource Efficiency</vt:lpstr>
      <vt:lpstr>NSRP 2020 Combating Climate Change</vt:lpstr>
      <vt:lpstr>NSRP 2020 Sustainable Transport</vt:lpstr>
      <vt:lpstr>Source–Path-Receptor Framework Helsingborg </vt:lpstr>
      <vt:lpstr>+ Sea level rise + Coastal storms       </vt:lpstr>
      <vt:lpstr>Pathway </vt:lpstr>
      <vt:lpstr>Receptor 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Sørensen</dc:creator>
  <cp:lastModifiedBy>jan hoesie</cp:lastModifiedBy>
  <cp:revision>114</cp:revision>
  <cp:lastPrinted>2017-11-05T11:19:35Z</cp:lastPrinted>
  <dcterms:created xsi:type="dcterms:W3CDTF">2016-03-22T13:06:26Z</dcterms:created>
  <dcterms:modified xsi:type="dcterms:W3CDTF">2020-05-25T12:18:17Z</dcterms:modified>
</cp:coreProperties>
</file>