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61" r:id="rId2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F515-9761-4782-9790-71206A00FA8F}" type="datetimeFigureOut">
              <a:rPr lang="da-DK" smtClean="0"/>
              <a:t>25-05-2020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F3B7-8CF0-471C-9F5B-45A566DEE1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7648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F515-9761-4782-9790-71206A00FA8F}" type="datetimeFigureOut">
              <a:rPr lang="da-DK" smtClean="0"/>
              <a:t>25-05-2020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F3B7-8CF0-471C-9F5B-45A566DEE1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6226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F515-9761-4782-9790-71206A00FA8F}" type="datetimeFigureOut">
              <a:rPr lang="da-DK" smtClean="0"/>
              <a:t>25-05-2020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F3B7-8CF0-471C-9F5B-45A566DEE1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2726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F515-9761-4782-9790-71206A00FA8F}" type="datetimeFigureOut">
              <a:rPr lang="da-DK" smtClean="0"/>
              <a:t>25-05-2020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F3B7-8CF0-471C-9F5B-45A566DEE1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6919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F515-9761-4782-9790-71206A00FA8F}" type="datetimeFigureOut">
              <a:rPr lang="da-DK" smtClean="0"/>
              <a:t>25-05-2020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F3B7-8CF0-471C-9F5B-45A566DEE1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0523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F515-9761-4782-9790-71206A00FA8F}" type="datetimeFigureOut">
              <a:rPr lang="da-DK" smtClean="0"/>
              <a:t>25-05-2020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F3B7-8CF0-471C-9F5B-45A566DEE1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723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F515-9761-4782-9790-71206A00FA8F}" type="datetimeFigureOut">
              <a:rPr lang="da-DK" smtClean="0"/>
              <a:t>25-05-2020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F3B7-8CF0-471C-9F5B-45A566DEE1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5780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F515-9761-4782-9790-71206A00FA8F}" type="datetimeFigureOut">
              <a:rPr lang="da-DK" smtClean="0"/>
              <a:t>25-05-2020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F3B7-8CF0-471C-9F5B-45A566DEE1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6766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F515-9761-4782-9790-71206A00FA8F}" type="datetimeFigureOut">
              <a:rPr lang="da-DK" smtClean="0"/>
              <a:t>25-05-2020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F3B7-8CF0-471C-9F5B-45A566DEE1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50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F515-9761-4782-9790-71206A00FA8F}" type="datetimeFigureOut">
              <a:rPr lang="da-DK" smtClean="0"/>
              <a:t>25-05-2020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F3B7-8CF0-471C-9F5B-45A566DEE1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9107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F515-9761-4782-9790-71206A00FA8F}" type="datetimeFigureOut">
              <a:rPr lang="da-DK" smtClean="0"/>
              <a:t>25-05-2020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F3B7-8CF0-471C-9F5B-45A566DEE1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2275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AF515-9761-4782-9790-71206A00FA8F}" type="datetimeFigureOut">
              <a:rPr lang="da-DK" smtClean="0"/>
              <a:t>25-05-2020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FF3B7-8CF0-471C-9F5B-45A566DEE1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504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tc.dk/artikel/vestkystkommuner-indgaar-i-eu-projekt-om-oversvoemmelser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FAIR - </a:t>
            </a:r>
            <a:r>
              <a:rPr lang="da-DK" dirty="0" err="1" smtClean="0"/>
              <a:t>results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Danish </a:t>
            </a:r>
            <a:r>
              <a:rPr lang="da-DK" dirty="0" err="1" smtClean="0"/>
              <a:t>Coastal</a:t>
            </a:r>
            <a:r>
              <a:rPr lang="da-DK" dirty="0" smtClean="0"/>
              <a:t> Authority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41658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Pump </a:t>
            </a:r>
            <a:r>
              <a:rPr lang="da-DK" dirty="0" err="1" smtClean="0"/>
              <a:t>use</a:t>
            </a:r>
            <a:r>
              <a:rPr lang="da-DK" dirty="0" smtClean="0"/>
              <a:t> in pilot site (PDF)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524" y="1814951"/>
            <a:ext cx="8577882" cy="387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06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Stakeholder</a:t>
            </a:r>
            <a:r>
              <a:rPr lang="da-DK" dirty="0" smtClean="0"/>
              <a:t> </a:t>
            </a:r>
            <a:r>
              <a:rPr lang="da-DK" dirty="0" err="1" smtClean="0"/>
              <a:t>mapping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(PDF)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8481" y="365125"/>
            <a:ext cx="5778298" cy="539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04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Financing</a:t>
            </a:r>
            <a:r>
              <a:rPr lang="da-DK" dirty="0" smtClean="0"/>
              <a:t> </a:t>
            </a:r>
            <a:r>
              <a:rPr lang="da-DK" dirty="0" err="1" smtClean="0"/>
              <a:t>overview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225" y="1690688"/>
            <a:ext cx="8089733" cy="47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03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DAPP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62" y="2629694"/>
            <a:ext cx="8829675" cy="2743200"/>
          </a:xfr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62" y="1534027"/>
            <a:ext cx="952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2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DAPP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40" y="2213811"/>
            <a:ext cx="10168298" cy="3159083"/>
          </a:xfrm>
        </p:spPr>
      </p:pic>
    </p:spTree>
    <p:extLst>
      <p:ext uri="{BB962C8B-B14F-4D97-AF65-F5344CB8AC3E}">
        <p14:creationId xmlns:p14="http://schemas.microsoft.com/office/powerpoint/2010/main" val="3404966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Joint </a:t>
            </a:r>
            <a:r>
              <a:rPr lang="da-DK" dirty="0" err="1" smtClean="0"/>
              <a:t>proability</a:t>
            </a:r>
            <a:r>
              <a:rPr lang="da-DK" dirty="0" smtClean="0"/>
              <a:t> </a:t>
            </a:r>
            <a:r>
              <a:rPr lang="da-DK" dirty="0" err="1" smtClean="0"/>
              <a:t>analysis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6200" y="1825625"/>
            <a:ext cx="78395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40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SPR (PDF)</a:t>
            </a:r>
            <a:endParaRPr lang="da-DK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051376"/>
              </p:ext>
            </p:extLst>
          </p:nvPr>
        </p:nvGraphicFramePr>
        <p:xfrm>
          <a:off x="5261811" y="204704"/>
          <a:ext cx="5337176" cy="7542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Acrobat Document" r:id="rId3" imgW="8019840" imgH="11334447" progId="AcroExch.Document.DC">
                  <p:embed/>
                </p:oleObj>
              </mc:Choice>
              <mc:Fallback>
                <p:oleObj name="Acrobat Document" r:id="rId3" imgW="8019840" imgH="1133444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61811" y="204704"/>
                        <a:ext cx="5337176" cy="7542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3029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Vulnerability</a:t>
            </a:r>
            <a:r>
              <a:rPr lang="da-DK" dirty="0" smtClean="0"/>
              <a:t> </a:t>
            </a:r>
            <a:r>
              <a:rPr lang="da-DK" dirty="0" err="1" smtClean="0"/>
              <a:t>mapping</a:t>
            </a:r>
            <a:r>
              <a:rPr lang="da-DK" dirty="0" smtClean="0"/>
              <a:t> (PDF)</a:t>
            </a:r>
            <a:endParaRPr lang="da-DK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7145413"/>
              </p:ext>
            </p:extLst>
          </p:nvPr>
        </p:nvGraphicFramePr>
        <p:xfrm>
          <a:off x="7411453" y="365125"/>
          <a:ext cx="4360444" cy="615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Acrobat Document" r:id="rId3" imgW="5676480" imgH="8020014" progId="AcroExch.Document.DC">
                  <p:embed/>
                </p:oleObj>
              </mc:Choice>
              <mc:Fallback>
                <p:oleObj name="Acrobat Document" r:id="rId3" imgW="5676480" imgH="802001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11453" y="365125"/>
                        <a:ext cx="4360444" cy="6159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4651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Ribe System Analysis</a:t>
            </a:r>
            <a:endParaRPr lang="da-DK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4507444"/>
              </p:ext>
            </p:extLst>
          </p:nvPr>
        </p:nvGraphicFramePr>
        <p:xfrm>
          <a:off x="6096000" y="727075"/>
          <a:ext cx="382905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Acrobat Document" r:id="rId3" imgW="5667360" imgH="8020014" progId="AcroExch.Document.DC">
                  <p:embed/>
                </p:oleObj>
              </mc:Choice>
              <mc:Fallback>
                <p:oleObj name="Acrobat Document" r:id="rId3" imgW="5667360" imgH="802001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0" y="727075"/>
                        <a:ext cx="382905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2890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Other</a:t>
            </a:r>
            <a:r>
              <a:rPr lang="da-DK" dirty="0" smtClean="0"/>
              <a:t> </a:t>
            </a:r>
            <a:r>
              <a:rPr lang="da-DK" dirty="0" err="1" smtClean="0"/>
              <a:t>results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Participation in IALCCE 2018 in </a:t>
            </a:r>
            <a:r>
              <a:rPr lang="da-DK" dirty="0" err="1" smtClean="0"/>
              <a:t>Ghent</a:t>
            </a:r>
            <a:r>
              <a:rPr lang="da-DK" dirty="0" smtClean="0"/>
              <a:t>, </a:t>
            </a:r>
            <a:r>
              <a:rPr lang="da-DK" dirty="0" err="1" smtClean="0"/>
              <a:t>Belgium</a:t>
            </a:r>
            <a:endParaRPr lang="da-DK" dirty="0" smtClean="0"/>
          </a:p>
          <a:p>
            <a:r>
              <a:rPr lang="da-DK" dirty="0" err="1" smtClean="0"/>
              <a:t>Internal</a:t>
            </a:r>
            <a:r>
              <a:rPr lang="da-DK" dirty="0" smtClean="0"/>
              <a:t> </a:t>
            </a:r>
            <a:r>
              <a:rPr lang="da-DK" dirty="0" err="1" smtClean="0"/>
              <a:t>dissemination</a:t>
            </a:r>
            <a:r>
              <a:rPr lang="da-DK" dirty="0" smtClean="0"/>
              <a:t> </a:t>
            </a:r>
            <a:r>
              <a:rPr lang="da-DK" dirty="0" err="1" smtClean="0"/>
              <a:t>within</a:t>
            </a:r>
            <a:r>
              <a:rPr lang="da-DK" dirty="0" smtClean="0"/>
              <a:t> the </a:t>
            </a:r>
            <a:r>
              <a:rPr lang="da-DK" dirty="0" err="1" smtClean="0"/>
              <a:t>Ministry</a:t>
            </a:r>
            <a:r>
              <a:rPr lang="da-DK" dirty="0" smtClean="0"/>
              <a:t> of Environment and Food</a:t>
            </a:r>
          </a:p>
          <a:p>
            <a:r>
              <a:rPr lang="da-DK" dirty="0" smtClean="0"/>
              <a:t>Membership of the ISTORM </a:t>
            </a:r>
            <a:r>
              <a:rPr lang="da-DK" dirty="0" err="1" smtClean="0"/>
              <a:t>flood</a:t>
            </a:r>
            <a:r>
              <a:rPr lang="da-DK" dirty="0" smtClean="0"/>
              <a:t> gates </a:t>
            </a:r>
            <a:r>
              <a:rPr lang="da-DK" dirty="0" err="1" smtClean="0"/>
              <a:t>network</a:t>
            </a:r>
            <a:r>
              <a:rPr lang="da-DK" dirty="0" smtClean="0"/>
              <a:t>, with the </a:t>
            </a:r>
            <a:r>
              <a:rPr lang="da-DK" dirty="0" err="1" smtClean="0"/>
              <a:t>help</a:t>
            </a:r>
            <a:r>
              <a:rPr lang="da-DK" dirty="0" smtClean="0"/>
              <a:t> of FAIR </a:t>
            </a:r>
            <a:r>
              <a:rPr lang="da-DK" smtClean="0"/>
              <a:t>members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98507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Participation in </a:t>
            </a:r>
            <a:r>
              <a:rPr lang="da-DK" dirty="0" err="1" smtClean="0"/>
              <a:t>first</a:t>
            </a:r>
            <a:r>
              <a:rPr lang="da-DK" dirty="0" smtClean="0"/>
              <a:t> </a:t>
            </a:r>
            <a:r>
              <a:rPr lang="da-DK" dirty="0" err="1" smtClean="0"/>
              <a:t>danish</a:t>
            </a:r>
            <a:r>
              <a:rPr lang="da-DK" dirty="0" smtClean="0"/>
              <a:t> </a:t>
            </a:r>
            <a:r>
              <a:rPr lang="da-DK" dirty="0" err="1" smtClean="0"/>
              <a:t>Flood</a:t>
            </a:r>
            <a:r>
              <a:rPr lang="da-DK" dirty="0" smtClean="0"/>
              <a:t> Gates Conference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573634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Participation in </a:t>
            </a:r>
            <a:r>
              <a:rPr lang="da-DK" dirty="0" err="1" smtClean="0"/>
              <a:t>first</a:t>
            </a:r>
            <a:r>
              <a:rPr lang="da-DK" dirty="0" smtClean="0"/>
              <a:t> </a:t>
            </a:r>
            <a:r>
              <a:rPr lang="da-DK" dirty="0" err="1" smtClean="0"/>
              <a:t>danish</a:t>
            </a:r>
            <a:r>
              <a:rPr lang="da-DK" dirty="0" smtClean="0"/>
              <a:t> </a:t>
            </a:r>
            <a:r>
              <a:rPr lang="da-DK" dirty="0" err="1" smtClean="0"/>
              <a:t>Flood</a:t>
            </a:r>
            <a:r>
              <a:rPr lang="da-DK" dirty="0" smtClean="0"/>
              <a:t> Gates Conference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35" y="1825625"/>
            <a:ext cx="3239329" cy="4351338"/>
          </a:xfrm>
        </p:spPr>
      </p:pic>
    </p:spTree>
    <p:extLst>
      <p:ext uri="{BB962C8B-B14F-4D97-AF65-F5344CB8AC3E}">
        <p14:creationId xmlns:p14="http://schemas.microsoft.com/office/powerpoint/2010/main" val="500769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Participation in </a:t>
            </a:r>
            <a:r>
              <a:rPr lang="da-DK" dirty="0" err="1" smtClean="0"/>
              <a:t>first</a:t>
            </a:r>
            <a:r>
              <a:rPr lang="da-DK" dirty="0" smtClean="0"/>
              <a:t> </a:t>
            </a:r>
            <a:r>
              <a:rPr lang="da-DK" dirty="0" err="1" smtClean="0"/>
              <a:t>danish</a:t>
            </a:r>
            <a:r>
              <a:rPr lang="da-DK" dirty="0" smtClean="0"/>
              <a:t> </a:t>
            </a:r>
            <a:r>
              <a:rPr lang="da-DK" dirty="0" err="1" smtClean="0"/>
              <a:t>Flood</a:t>
            </a:r>
            <a:r>
              <a:rPr lang="da-DK" dirty="0" smtClean="0"/>
              <a:t> Gates Conference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60" y="1825625"/>
            <a:ext cx="5845080" cy="4351338"/>
          </a:xfrm>
        </p:spPr>
      </p:pic>
    </p:spTree>
    <p:extLst>
      <p:ext uri="{BB962C8B-B14F-4D97-AF65-F5344CB8AC3E}">
        <p14:creationId xmlns:p14="http://schemas.microsoft.com/office/powerpoint/2010/main" val="2987731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News </a:t>
            </a:r>
            <a:r>
              <a:rPr lang="da-DK" dirty="0" err="1" smtClean="0"/>
              <a:t>Article</a:t>
            </a:r>
            <a:endParaRPr lang="da-DK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344622"/>
              </p:ext>
            </p:extLst>
          </p:nvPr>
        </p:nvGraphicFramePr>
        <p:xfrm>
          <a:off x="4407651" y="365125"/>
          <a:ext cx="4559885" cy="6025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3" imgW="7562400" imgH="9991369" progId="AcroExch.Document.DC">
                  <p:embed/>
                </p:oleObj>
              </mc:Choice>
              <mc:Fallback>
                <p:oleObj name="Acrobat Document" r:id="rId3" imgW="7562400" imgH="99913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07651" y="365125"/>
                        <a:ext cx="4559885" cy="6025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6121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Mapping</a:t>
            </a:r>
            <a:r>
              <a:rPr lang="da-DK" dirty="0" smtClean="0"/>
              <a:t> the pilot site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0"/>
          <a:stretch/>
        </p:blipFill>
        <p:spPr>
          <a:xfrm>
            <a:off x="1045689" y="1562351"/>
            <a:ext cx="4713427" cy="4646336"/>
          </a:xfrm>
        </p:spPr>
      </p:pic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8004236"/>
              </p:ext>
            </p:extLst>
          </p:nvPr>
        </p:nvGraphicFramePr>
        <p:xfrm>
          <a:off x="5966605" y="365125"/>
          <a:ext cx="5840384" cy="8253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Acrobat Document" r:id="rId4" imgW="8019840" imgH="11334447" progId="AcroExch.Document.DC">
                  <p:embed/>
                </p:oleObj>
              </mc:Choice>
              <mc:Fallback>
                <p:oleObj name="Acrobat Document" r:id="rId4" imgW="8019840" imgH="1133444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66605" y="365125"/>
                        <a:ext cx="5840384" cy="8253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7323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err="1" smtClean="0"/>
              <a:t>Article</a:t>
            </a:r>
            <a:r>
              <a:rPr lang="da-DK" dirty="0" smtClean="0"/>
              <a:t> in national </a:t>
            </a:r>
            <a:r>
              <a:rPr lang="da-DK" dirty="0" err="1" smtClean="0"/>
              <a:t>trade</a:t>
            </a:r>
            <a:r>
              <a:rPr lang="da-DK" dirty="0" smtClean="0"/>
              <a:t> </a:t>
            </a:r>
            <a:r>
              <a:rPr lang="da-DK" dirty="0" err="1" smtClean="0"/>
              <a:t>magazine</a:t>
            </a:r>
            <a:r>
              <a:rPr lang="da-DK" dirty="0" smtClean="0"/>
              <a:t> ”Teknik og Miljø” – </a:t>
            </a:r>
            <a:r>
              <a:rPr lang="da-DK" dirty="0" err="1" smtClean="0"/>
              <a:t>target</a:t>
            </a:r>
            <a:r>
              <a:rPr lang="da-DK" dirty="0" smtClean="0"/>
              <a:t> </a:t>
            </a:r>
            <a:r>
              <a:rPr lang="da-DK" dirty="0" err="1" smtClean="0"/>
              <a:t>audience</a:t>
            </a:r>
            <a:r>
              <a:rPr lang="da-DK" dirty="0" smtClean="0"/>
              <a:t>: </a:t>
            </a:r>
            <a:r>
              <a:rPr lang="da-DK" dirty="0" err="1" smtClean="0"/>
              <a:t>danish</a:t>
            </a:r>
            <a:r>
              <a:rPr lang="da-DK" dirty="0" smtClean="0"/>
              <a:t> </a:t>
            </a:r>
            <a:r>
              <a:rPr lang="da-DK" dirty="0" err="1" smtClean="0"/>
              <a:t>municipalities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 smtClean="0">
                <a:hlinkClick r:id="rId2"/>
              </a:rPr>
              <a:t>https://www.ktc.dk/artikel/vestkystkommuner-indgaar-i-eu-projekt-om-oversvoemmelser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04245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Conference poster (PDF)</a:t>
            </a:r>
            <a:endParaRPr lang="da-DK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078186"/>
              </p:ext>
            </p:extLst>
          </p:nvPr>
        </p:nvGraphicFramePr>
        <p:xfrm>
          <a:off x="7283117" y="480847"/>
          <a:ext cx="4400634" cy="6229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Acrobat Document" r:id="rId3" imgW="22678560" imgH="32098805" progId="AcroExch.Document.DC">
                  <p:embed/>
                </p:oleObj>
              </mc:Choice>
              <mc:Fallback>
                <p:oleObj name="Acrobat Document" r:id="rId3" imgW="22678560" imgH="3209880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83117" y="480847"/>
                        <a:ext cx="4400634" cy="62295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0792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Policy Brief Danish version (PDF)</a:t>
            </a:r>
            <a:endParaRPr lang="da-DK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2146" y="1665681"/>
            <a:ext cx="7652085" cy="476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90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130</Words>
  <Application>Microsoft Office PowerPoint</Application>
  <PresentationFormat>Widescreen</PresentationFormat>
  <Paragraphs>24</Paragraphs>
  <Slides>19</Slides>
  <Notes>0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Office-tema</vt:lpstr>
      <vt:lpstr>Adobe Acrobat Document</vt:lpstr>
      <vt:lpstr>FAIR - results</vt:lpstr>
      <vt:lpstr>Participation in first danish Flood Gates Conference</vt:lpstr>
      <vt:lpstr>Participation in first danish Flood Gates Conference</vt:lpstr>
      <vt:lpstr>Participation in first danish Flood Gates Conference</vt:lpstr>
      <vt:lpstr>News Article</vt:lpstr>
      <vt:lpstr>Mapping the pilot site</vt:lpstr>
      <vt:lpstr>Article in national trade magazine ”Teknik og Miljø” – target audience: danish municipalities</vt:lpstr>
      <vt:lpstr>Conference poster (PDF)</vt:lpstr>
      <vt:lpstr>Policy Brief Danish version (PDF)</vt:lpstr>
      <vt:lpstr>Pump use in pilot site (PDF)</vt:lpstr>
      <vt:lpstr>Stakeholder mapping (PDF)</vt:lpstr>
      <vt:lpstr>Financing overview</vt:lpstr>
      <vt:lpstr>DAPP</vt:lpstr>
      <vt:lpstr>DAPP</vt:lpstr>
      <vt:lpstr>Joint proability analysis</vt:lpstr>
      <vt:lpstr>SPR (PDF)</vt:lpstr>
      <vt:lpstr>Vulnerability mapping (PDF)</vt:lpstr>
      <vt:lpstr>Ribe System Analysis</vt:lpstr>
      <vt:lpstr>Other results</vt:lpstr>
    </vt:vector>
  </TitlesOfParts>
  <Company>Statens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FAIR - results</dc:title>
  <dc:creator>Ulf Radu Ciocan</dc:creator>
  <cp:lastModifiedBy>Ulf Radu Ciocan</cp:lastModifiedBy>
  <cp:revision>11</cp:revision>
  <dcterms:created xsi:type="dcterms:W3CDTF">2020-05-25T08:43:28Z</dcterms:created>
  <dcterms:modified xsi:type="dcterms:W3CDTF">2020-05-25T13:28:40Z</dcterms:modified>
</cp:coreProperties>
</file>