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8" r:id="rId6"/>
    <p:sldId id="299" r:id="rId7"/>
    <p:sldId id="300" r:id="rId8"/>
    <p:sldId id="301" r:id="rId9"/>
    <p:sldId id="297" r:id="rId10"/>
    <p:sldId id="26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53" userDrawn="1">
          <p15:clr>
            <a:srgbClr val="A4A3A4"/>
          </p15:clr>
        </p15:guide>
        <p15:guide id="4" pos="221" userDrawn="1">
          <p15:clr>
            <a:srgbClr val="A4A3A4"/>
          </p15:clr>
        </p15:guide>
        <p15:guide id="5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27CB8-C797-4A12-9693-9A7586C79CBC}" v="11" dt="2020-09-02T13:39:59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  <p:guide pos="7453"/>
        <p:guide pos="221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øgaard Moreno" userId="b256c598-1640-41c6-8d93-fcdf8d2dca49" providerId="ADAL" clId="{D0B1F18C-27DA-401B-9245-3B8B62E41E6B}"/>
    <pc:docChg chg="modSld">
      <pc:chgData name="Alex Søgaard Moreno" userId="b256c598-1640-41c6-8d93-fcdf8d2dca49" providerId="ADAL" clId="{D0B1F18C-27DA-401B-9245-3B8B62E41E6B}" dt="2020-09-02T13:58:09.171" v="8" actId="20577"/>
      <pc:docMkLst>
        <pc:docMk/>
      </pc:docMkLst>
      <pc:sldChg chg="modSp">
        <pc:chgData name="Alex Søgaard Moreno" userId="b256c598-1640-41c6-8d93-fcdf8d2dca49" providerId="ADAL" clId="{D0B1F18C-27DA-401B-9245-3B8B62E41E6B}" dt="2020-09-02T13:58:09.171" v="8" actId="20577"/>
        <pc:sldMkLst>
          <pc:docMk/>
          <pc:sldMk cId="2810010563" sldId="299"/>
        </pc:sldMkLst>
        <pc:spChg chg="mod">
          <ac:chgData name="Alex Søgaard Moreno" userId="b256c598-1640-41c6-8d93-fcdf8d2dca49" providerId="ADAL" clId="{D0B1F18C-27DA-401B-9245-3B8B62E41E6B}" dt="2020-09-02T13:58:09.171" v="8" actId="20577"/>
          <ac:spMkLst>
            <pc:docMk/>
            <pc:sldMk cId="2810010563" sldId="299"/>
            <ac:spMk id="9" creationId="{B4FD7C05-80B8-4E23-BE6A-0E880A37C5DF}"/>
          </ac:spMkLst>
        </pc:spChg>
      </pc:sldChg>
    </pc:docChg>
  </pc:docChgLst>
  <pc:docChgLst>
    <pc:chgData name="Mette Larsen" userId="ca7e72c6-7ec1-4e9c-af96-aa12be66bc3d" providerId="ADAL" clId="{06499334-89E0-43F6-8D10-DFA22ED4D156}"/>
    <pc:docChg chg="undo custSel mod addSld delSld modSld">
      <pc:chgData name="Mette Larsen" userId="ca7e72c6-7ec1-4e9c-af96-aa12be66bc3d" providerId="ADAL" clId="{06499334-89E0-43F6-8D10-DFA22ED4D156}" dt="2020-09-02T13:37:37.487" v="42" actId="478"/>
      <pc:docMkLst>
        <pc:docMk/>
      </pc:docMkLst>
      <pc:sldChg chg="del">
        <pc:chgData name="Mette Larsen" userId="ca7e72c6-7ec1-4e9c-af96-aa12be66bc3d" providerId="ADAL" clId="{06499334-89E0-43F6-8D10-DFA22ED4D156}" dt="2020-09-02T13:33:11.984" v="2" actId="2696"/>
        <pc:sldMkLst>
          <pc:docMk/>
          <pc:sldMk cId="1403617901" sldId="295"/>
        </pc:sldMkLst>
      </pc:sldChg>
      <pc:sldChg chg="addSp delSp modSp add mod setBg setClrOvrMap delDesignElem">
        <pc:chgData name="Mette Larsen" userId="ca7e72c6-7ec1-4e9c-af96-aa12be66bc3d" providerId="ADAL" clId="{06499334-89E0-43F6-8D10-DFA22ED4D156}" dt="2020-09-02T13:36:51.534" v="36" actId="1076"/>
        <pc:sldMkLst>
          <pc:docMk/>
          <pc:sldMk cId="3274149728" sldId="298"/>
        </pc:sldMkLst>
        <pc:spChg chg="del mod">
          <ac:chgData name="Mette Larsen" userId="ca7e72c6-7ec1-4e9c-af96-aa12be66bc3d" providerId="ADAL" clId="{06499334-89E0-43F6-8D10-DFA22ED4D156}" dt="2020-09-02T13:36:45.544" v="33" actId="478"/>
          <ac:spMkLst>
            <pc:docMk/>
            <pc:sldMk cId="3274149728" sldId="298"/>
            <ac:spMk id="3" creationId="{AB5106F4-7F2C-4E3C-AEA2-B4C108B24DAB}"/>
          </ac:spMkLst>
        </pc:spChg>
        <pc:spChg chg="add del mod">
          <ac:chgData name="Mette Larsen" userId="ca7e72c6-7ec1-4e9c-af96-aa12be66bc3d" providerId="ADAL" clId="{06499334-89E0-43F6-8D10-DFA22ED4D156}" dt="2020-09-02T13:36:48.693" v="35" actId="478"/>
          <ac:spMkLst>
            <pc:docMk/>
            <pc:sldMk cId="3274149728" sldId="298"/>
            <ac:spMk id="4" creationId="{AF3AAA2D-2C61-4E19-8C17-332628E7D10A}"/>
          </ac:spMkLst>
        </pc:spChg>
        <pc:spChg chg="add mod">
          <ac:chgData name="Mette Larsen" userId="ca7e72c6-7ec1-4e9c-af96-aa12be66bc3d" providerId="ADAL" clId="{06499334-89E0-43F6-8D10-DFA22ED4D156}" dt="2020-09-02T13:36:51.534" v="36" actId="1076"/>
          <ac:spMkLst>
            <pc:docMk/>
            <pc:sldMk cId="3274149728" sldId="298"/>
            <ac:spMk id="8" creationId="{76FFBD97-24F7-4ED5-9408-40AA62DA1BED}"/>
          </ac:spMkLst>
        </pc:spChg>
        <pc:spChg chg="add">
          <ac:chgData name="Mette Larsen" userId="ca7e72c6-7ec1-4e9c-af96-aa12be66bc3d" providerId="ADAL" clId="{06499334-89E0-43F6-8D10-DFA22ED4D156}" dt="2020-09-02T13:36:25.731" v="11" actId="26606"/>
          <ac:spMkLst>
            <pc:docMk/>
            <pc:sldMk cId="3274149728" sldId="298"/>
            <ac:spMk id="11" creationId="{E49CC64F-7275-4E33-961B-0C5CDC439875}"/>
          </ac:spMkLst>
        </pc:spChg>
        <pc:spChg chg="del">
          <ac:chgData name="Mette Larsen" userId="ca7e72c6-7ec1-4e9c-af96-aa12be66bc3d" providerId="ADAL" clId="{06499334-89E0-43F6-8D10-DFA22ED4D156}" dt="2020-09-02T13:33:09.793" v="1"/>
          <ac:spMkLst>
            <pc:docMk/>
            <pc:sldMk cId="3274149728" sldId="298"/>
            <ac:spMk id="42" creationId="{E49CC64F-7275-4E33-961B-0C5CDC439875}"/>
          </ac:spMkLst>
        </pc:spChg>
        <pc:picChg chg="mod">
          <ac:chgData name="Mette Larsen" userId="ca7e72c6-7ec1-4e9c-af96-aa12be66bc3d" providerId="ADAL" clId="{06499334-89E0-43F6-8D10-DFA22ED4D156}" dt="2020-09-02T13:36:41.261" v="32" actId="1036"/>
          <ac:picMkLst>
            <pc:docMk/>
            <pc:sldMk cId="3274149728" sldId="298"/>
            <ac:picMk id="6" creationId="{E56D67E7-7A8D-40B7-AD1C-351000466AD3}"/>
          </ac:picMkLst>
        </pc:picChg>
      </pc:sldChg>
      <pc:sldChg chg="addSp delSp modSp add mod setBg setClrOvrMap delDesignElem">
        <pc:chgData name="Mette Larsen" userId="ca7e72c6-7ec1-4e9c-af96-aa12be66bc3d" providerId="ADAL" clId="{06499334-89E0-43F6-8D10-DFA22ED4D156}" dt="2020-09-02T13:37:37.487" v="42" actId="478"/>
        <pc:sldMkLst>
          <pc:docMk/>
          <pc:sldMk cId="2810010563" sldId="299"/>
        </pc:sldMkLst>
        <pc:spChg chg="mod">
          <ac:chgData name="Mette Larsen" userId="ca7e72c6-7ec1-4e9c-af96-aa12be66bc3d" providerId="ADAL" clId="{06499334-89E0-43F6-8D10-DFA22ED4D156}" dt="2020-09-02T13:37:19.781" v="39" actId="26606"/>
          <ac:spMkLst>
            <pc:docMk/>
            <pc:sldMk cId="2810010563" sldId="299"/>
            <ac:spMk id="2" creationId="{9BA91C2E-DCCE-41A5-A4EC-4F5376C1A82F}"/>
          </ac:spMkLst>
        </pc:spChg>
        <pc:spChg chg="add del mod">
          <ac:chgData name="Mette Larsen" userId="ca7e72c6-7ec1-4e9c-af96-aa12be66bc3d" providerId="ADAL" clId="{06499334-89E0-43F6-8D10-DFA22ED4D156}" dt="2020-09-02T13:37:37.487" v="42" actId="478"/>
          <ac:spMkLst>
            <pc:docMk/>
            <pc:sldMk cId="2810010563" sldId="299"/>
            <ac:spMk id="4" creationId="{FE4B4C89-57BE-49D6-8071-BAE6C47DACBD}"/>
          </ac:spMkLst>
        </pc:spChg>
        <pc:spChg chg="del mod">
          <ac:chgData name="Mette Larsen" userId="ca7e72c6-7ec1-4e9c-af96-aa12be66bc3d" providerId="ADAL" clId="{06499334-89E0-43F6-8D10-DFA22ED4D156}" dt="2020-09-02T13:37:35.442" v="41" actId="478"/>
          <ac:spMkLst>
            <pc:docMk/>
            <pc:sldMk cId="2810010563" sldId="299"/>
            <ac:spMk id="6" creationId="{FF58924C-67BA-4429-81B2-D7CC52168165}"/>
          </ac:spMkLst>
        </pc:spChg>
        <pc:spChg chg="add">
          <ac:chgData name="Mette Larsen" userId="ca7e72c6-7ec1-4e9c-af96-aa12be66bc3d" providerId="ADAL" clId="{06499334-89E0-43F6-8D10-DFA22ED4D156}" dt="2020-09-02T13:37:32.799" v="40"/>
          <ac:spMkLst>
            <pc:docMk/>
            <pc:sldMk cId="2810010563" sldId="299"/>
            <ac:spMk id="9" creationId="{B4FD7C05-80B8-4E23-BE6A-0E880A37C5DF}"/>
          </ac:spMkLst>
        </pc:spChg>
        <pc:spChg chg="add">
          <ac:chgData name="Mette Larsen" userId="ca7e72c6-7ec1-4e9c-af96-aa12be66bc3d" providerId="ADAL" clId="{06499334-89E0-43F6-8D10-DFA22ED4D156}" dt="2020-09-02T13:37:19.781" v="39" actId="26606"/>
          <ac:spMkLst>
            <pc:docMk/>
            <pc:sldMk cId="2810010563" sldId="299"/>
            <ac:spMk id="12" creationId="{2A6B319F-86FE-4754-878E-06F0804D882B}"/>
          </ac:spMkLst>
        </pc:spChg>
        <pc:spChg chg="add">
          <ac:chgData name="Mette Larsen" userId="ca7e72c6-7ec1-4e9c-af96-aa12be66bc3d" providerId="ADAL" clId="{06499334-89E0-43F6-8D10-DFA22ED4D156}" dt="2020-09-02T13:37:19.781" v="39" actId="26606"/>
          <ac:spMkLst>
            <pc:docMk/>
            <pc:sldMk cId="2810010563" sldId="299"/>
            <ac:spMk id="14" creationId="{DCF7D1B5-3477-499F-ACC5-2C8B07F4EDB3}"/>
          </ac:spMkLst>
        </pc:spChg>
        <pc:spChg chg="del">
          <ac:chgData name="Mette Larsen" userId="ca7e72c6-7ec1-4e9c-af96-aa12be66bc3d" providerId="ADAL" clId="{06499334-89E0-43F6-8D10-DFA22ED4D156}" dt="2020-09-02T13:37:08.641" v="38"/>
          <ac:spMkLst>
            <pc:docMk/>
            <pc:sldMk cId="2810010563" sldId="299"/>
            <ac:spMk id="21" creationId="{2A6B319F-86FE-4754-878E-06F0804D882B}"/>
          </ac:spMkLst>
        </pc:spChg>
        <pc:spChg chg="del">
          <ac:chgData name="Mette Larsen" userId="ca7e72c6-7ec1-4e9c-af96-aa12be66bc3d" providerId="ADAL" clId="{06499334-89E0-43F6-8D10-DFA22ED4D156}" dt="2020-09-02T13:37:08.641" v="38"/>
          <ac:spMkLst>
            <pc:docMk/>
            <pc:sldMk cId="2810010563" sldId="299"/>
            <ac:spMk id="23" creationId="{DCF7D1B5-3477-499F-ACC5-2C8B07F4EDB3}"/>
          </ac:spMkLst>
        </pc:spChg>
      </pc:sldChg>
      <pc:sldChg chg="addSp delSp add del setBg delDesignElem">
        <pc:chgData name="Mette Larsen" userId="ca7e72c6-7ec1-4e9c-af96-aa12be66bc3d" providerId="ADAL" clId="{06499334-89E0-43F6-8D10-DFA22ED4D156}" dt="2020-09-02T13:34:45.662" v="10"/>
        <pc:sldMkLst>
          <pc:docMk/>
          <pc:sldMk cId="2951018734" sldId="299"/>
        </pc:sldMkLst>
        <pc:spChg chg="add del">
          <ac:chgData name="Mette Larsen" userId="ca7e72c6-7ec1-4e9c-af96-aa12be66bc3d" providerId="ADAL" clId="{06499334-89E0-43F6-8D10-DFA22ED4D156}" dt="2020-09-02T13:34:45.662" v="10"/>
          <ac:spMkLst>
            <pc:docMk/>
            <pc:sldMk cId="2951018734" sldId="299"/>
            <ac:spMk id="21" creationId="{2A6B319F-86FE-4754-878E-06F0804D882B}"/>
          </ac:spMkLst>
        </pc:spChg>
        <pc:spChg chg="add del">
          <ac:chgData name="Mette Larsen" userId="ca7e72c6-7ec1-4e9c-af96-aa12be66bc3d" providerId="ADAL" clId="{06499334-89E0-43F6-8D10-DFA22ED4D156}" dt="2020-09-02T13:34:45.662" v="10"/>
          <ac:spMkLst>
            <pc:docMk/>
            <pc:sldMk cId="2951018734" sldId="299"/>
            <ac:spMk id="23" creationId="{DCF7D1B5-3477-499F-ACC5-2C8B07F4EDB3}"/>
          </ac:spMkLst>
        </pc:spChg>
      </pc:sldChg>
      <pc:sldChg chg="addSp delSp modSp add del mod setBg setClrOvrMap delDesignElem">
        <pc:chgData name="Mette Larsen" userId="ca7e72c6-7ec1-4e9c-af96-aa12be66bc3d" providerId="ADAL" clId="{06499334-89E0-43F6-8D10-DFA22ED4D156}" dt="2020-09-02T13:34:44.888" v="9"/>
        <pc:sldMkLst>
          <pc:docMk/>
          <pc:sldMk cId="3455477913" sldId="300"/>
        </pc:sldMkLst>
        <pc:spChg chg="mod">
          <ac:chgData name="Mette Larsen" userId="ca7e72c6-7ec1-4e9c-af96-aa12be66bc3d" providerId="ADAL" clId="{06499334-89E0-43F6-8D10-DFA22ED4D156}" dt="2020-09-02T13:34:35.290" v="8" actId="26606"/>
          <ac:spMkLst>
            <pc:docMk/>
            <pc:sldMk cId="3455477913" sldId="300"/>
            <ac:spMk id="2" creationId="{9BA91C2E-DCCE-41A5-A4EC-4F5376C1A82F}"/>
          </ac:spMkLst>
        </pc:spChg>
        <pc:spChg chg="mod">
          <ac:chgData name="Mette Larsen" userId="ca7e72c6-7ec1-4e9c-af96-aa12be66bc3d" providerId="ADAL" clId="{06499334-89E0-43F6-8D10-DFA22ED4D156}" dt="2020-09-02T13:34:35.290" v="8" actId="26606"/>
          <ac:spMkLst>
            <pc:docMk/>
            <pc:sldMk cId="3455477913" sldId="300"/>
            <ac:spMk id="6" creationId="{FF58924C-67BA-4429-81B2-D7CC52168165}"/>
          </ac:spMkLst>
        </pc:spChg>
        <pc:spChg chg="add del">
          <ac:chgData name="Mette Larsen" userId="ca7e72c6-7ec1-4e9c-af96-aa12be66bc3d" providerId="ADAL" clId="{06499334-89E0-43F6-8D10-DFA22ED4D156}" dt="2020-09-02T13:34:35.290" v="8" actId="26606"/>
          <ac:spMkLst>
            <pc:docMk/>
            <pc:sldMk cId="3455477913" sldId="300"/>
            <ac:spMk id="12" creationId="{2A6B319F-86FE-4754-878E-06F0804D882B}"/>
          </ac:spMkLst>
        </pc:spChg>
        <pc:spChg chg="add del">
          <ac:chgData name="Mette Larsen" userId="ca7e72c6-7ec1-4e9c-af96-aa12be66bc3d" providerId="ADAL" clId="{06499334-89E0-43F6-8D10-DFA22ED4D156}" dt="2020-09-02T13:34:35.290" v="8" actId="26606"/>
          <ac:spMkLst>
            <pc:docMk/>
            <pc:sldMk cId="3455477913" sldId="300"/>
            <ac:spMk id="14" creationId="{DCF7D1B5-3477-499F-ACC5-2C8B07F4EDB3}"/>
          </ac:spMkLst>
        </pc:spChg>
        <pc:spChg chg="add del">
          <ac:chgData name="Mette Larsen" userId="ca7e72c6-7ec1-4e9c-af96-aa12be66bc3d" providerId="ADAL" clId="{06499334-89E0-43F6-8D10-DFA22ED4D156}" dt="2020-09-02T13:34:44.888" v="9"/>
          <ac:spMkLst>
            <pc:docMk/>
            <pc:sldMk cId="3455477913" sldId="300"/>
            <ac:spMk id="21" creationId="{2A6B319F-86FE-4754-878E-06F0804D882B}"/>
          </ac:spMkLst>
        </pc:spChg>
        <pc:spChg chg="add del">
          <ac:chgData name="Mette Larsen" userId="ca7e72c6-7ec1-4e9c-af96-aa12be66bc3d" providerId="ADAL" clId="{06499334-89E0-43F6-8D10-DFA22ED4D156}" dt="2020-09-02T13:34:44.888" v="9"/>
          <ac:spMkLst>
            <pc:docMk/>
            <pc:sldMk cId="3455477913" sldId="300"/>
            <ac:spMk id="23" creationId="{DCF7D1B5-3477-499F-ACC5-2C8B07F4EDB3}"/>
          </ac:spMkLst>
        </pc:spChg>
      </pc:sldChg>
    </pc:docChg>
  </pc:docChgLst>
  <pc:docChgLst>
    <pc:chgData name="Mette Larsen" userId="ca7e72c6-7ec1-4e9c-af96-aa12be66bc3d" providerId="ADAL" clId="{6D327CB8-C797-4A12-9693-9A7586C79CBC}"/>
    <pc:docChg chg="undo custSel addSld delSld modSld">
      <pc:chgData name="Mette Larsen" userId="ca7e72c6-7ec1-4e9c-af96-aa12be66bc3d" providerId="ADAL" clId="{6D327CB8-C797-4A12-9693-9A7586C79CBC}" dt="2020-09-02T13:40:50.444" v="55" actId="1036"/>
      <pc:docMkLst>
        <pc:docMk/>
      </pc:docMkLst>
      <pc:sldChg chg="del">
        <pc:chgData name="Mette Larsen" userId="ca7e72c6-7ec1-4e9c-af96-aa12be66bc3d" providerId="ADAL" clId="{6D327CB8-C797-4A12-9693-9A7586C79CBC}" dt="2020-09-02T13:39:45.376" v="8" actId="2696"/>
        <pc:sldMkLst>
          <pc:docMk/>
          <pc:sldMk cId="1384045283" sldId="282"/>
        </pc:sldMkLst>
      </pc:sldChg>
      <pc:sldChg chg="del">
        <pc:chgData name="Mette Larsen" userId="ca7e72c6-7ec1-4e9c-af96-aa12be66bc3d" providerId="ADAL" clId="{6D327CB8-C797-4A12-9693-9A7586C79CBC}" dt="2020-09-02T13:39:30.517" v="6" actId="2696"/>
        <pc:sldMkLst>
          <pc:docMk/>
          <pc:sldMk cId="260259066" sldId="293"/>
        </pc:sldMkLst>
      </pc:sldChg>
      <pc:sldChg chg="del">
        <pc:chgData name="Mette Larsen" userId="ca7e72c6-7ec1-4e9c-af96-aa12be66bc3d" providerId="ADAL" clId="{6D327CB8-C797-4A12-9693-9A7586C79CBC}" dt="2020-09-02T13:40:16.074" v="48" actId="2696"/>
        <pc:sldMkLst>
          <pc:docMk/>
          <pc:sldMk cId="3603516732" sldId="296"/>
        </pc:sldMkLst>
      </pc:sldChg>
      <pc:sldChg chg="modSp">
        <pc:chgData name="Mette Larsen" userId="ca7e72c6-7ec1-4e9c-af96-aa12be66bc3d" providerId="ADAL" clId="{6D327CB8-C797-4A12-9693-9A7586C79CBC}" dt="2020-09-02T13:40:29.905" v="49" actId="113"/>
        <pc:sldMkLst>
          <pc:docMk/>
          <pc:sldMk cId="4201056790" sldId="297"/>
        </pc:sldMkLst>
        <pc:spChg chg="mod">
          <ac:chgData name="Mette Larsen" userId="ca7e72c6-7ec1-4e9c-af96-aa12be66bc3d" providerId="ADAL" clId="{6D327CB8-C797-4A12-9693-9A7586C79CBC}" dt="2020-09-02T13:40:29.905" v="49" actId="113"/>
          <ac:spMkLst>
            <pc:docMk/>
            <pc:sldMk cId="4201056790" sldId="297"/>
            <ac:spMk id="3" creationId="{00000000-0000-0000-0000-000000000000}"/>
          </ac:spMkLst>
        </pc:spChg>
      </pc:sldChg>
      <pc:sldChg chg="modSp">
        <pc:chgData name="Mette Larsen" userId="ca7e72c6-7ec1-4e9c-af96-aa12be66bc3d" providerId="ADAL" clId="{6D327CB8-C797-4A12-9693-9A7586C79CBC}" dt="2020-09-02T13:40:50.444" v="55" actId="1036"/>
        <pc:sldMkLst>
          <pc:docMk/>
          <pc:sldMk cId="3274149728" sldId="298"/>
        </pc:sldMkLst>
        <pc:picChg chg="mod">
          <ac:chgData name="Mette Larsen" userId="ca7e72c6-7ec1-4e9c-af96-aa12be66bc3d" providerId="ADAL" clId="{6D327CB8-C797-4A12-9693-9A7586C79CBC}" dt="2020-09-02T13:40:50.444" v="55" actId="1036"/>
          <ac:picMkLst>
            <pc:docMk/>
            <pc:sldMk cId="3274149728" sldId="298"/>
            <ac:picMk id="6" creationId="{E56D67E7-7A8D-40B7-AD1C-351000466AD3}"/>
          </ac:picMkLst>
        </pc:picChg>
      </pc:sldChg>
      <pc:sldChg chg="addSp delSp modSp add del">
        <pc:chgData name="Mette Larsen" userId="ca7e72c6-7ec1-4e9c-af96-aa12be66bc3d" providerId="ADAL" clId="{6D327CB8-C797-4A12-9693-9A7586C79CBC}" dt="2020-09-02T13:39:28.669" v="5" actId="2696"/>
        <pc:sldMkLst>
          <pc:docMk/>
          <pc:sldMk cId="2810010563" sldId="299"/>
        </pc:sldMkLst>
        <pc:spChg chg="del">
          <ac:chgData name="Mette Larsen" userId="ca7e72c6-7ec1-4e9c-af96-aa12be66bc3d" providerId="ADAL" clId="{6D327CB8-C797-4A12-9693-9A7586C79CBC}" dt="2020-09-02T13:39:06.976" v="2" actId="478"/>
          <ac:spMkLst>
            <pc:docMk/>
            <pc:sldMk cId="2810010563" sldId="299"/>
            <ac:spMk id="2" creationId="{9BA91C2E-DCCE-41A5-A4EC-4F5376C1A82F}"/>
          </ac:spMkLst>
        </pc:spChg>
        <pc:spChg chg="add mod">
          <ac:chgData name="Mette Larsen" userId="ca7e72c6-7ec1-4e9c-af96-aa12be66bc3d" providerId="ADAL" clId="{6D327CB8-C797-4A12-9693-9A7586C79CBC}" dt="2020-09-02T13:39:10.957" v="3" actId="1076"/>
          <ac:spMkLst>
            <pc:docMk/>
            <pc:sldMk cId="2810010563" sldId="299"/>
            <ac:spMk id="8" creationId="{1451FA6C-BC9D-46C5-BEC6-F9494278FFA6}"/>
          </ac:spMkLst>
        </pc:spChg>
      </pc:sldChg>
      <pc:sldChg chg="add">
        <pc:chgData name="Mette Larsen" userId="ca7e72c6-7ec1-4e9c-af96-aa12be66bc3d" providerId="ADAL" clId="{6D327CB8-C797-4A12-9693-9A7586C79CBC}" dt="2020-09-02T13:39:40.574" v="7"/>
        <pc:sldMkLst>
          <pc:docMk/>
          <pc:sldMk cId="4285466307" sldId="300"/>
        </pc:sldMkLst>
      </pc:sldChg>
      <pc:sldChg chg="modSp add">
        <pc:chgData name="Mette Larsen" userId="ca7e72c6-7ec1-4e9c-af96-aa12be66bc3d" providerId="ADAL" clId="{6D327CB8-C797-4A12-9693-9A7586C79CBC}" dt="2020-09-02T13:40:08.643" v="47" actId="20577"/>
        <pc:sldMkLst>
          <pc:docMk/>
          <pc:sldMk cId="1823929936" sldId="301"/>
        </pc:sldMkLst>
        <pc:spChg chg="mod">
          <ac:chgData name="Mette Larsen" userId="ca7e72c6-7ec1-4e9c-af96-aa12be66bc3d" providerId="ADAL" clId="{6D327CB8-C797-4A12-9693-9A7586C79CBC}" dt="2020-09-02T13:40:08.643" v="47" actId="20577"/>
          <ac:spMkLst>
            <pc:docMk/>
            <pc:sldMk cId="1823929936" sldId="301"/>
            <ac:spMk id="6" creationId="{FF58924C-67BA-4429-81B2-D7CC521681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08261-AB01-4849-A568-2F1DE0D87681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da-DK"/>
        </a:p>
      </dgm:t>
    </dgm:pt>
    <dgm:pt modelId="{48288E59-FC61-4D1F-871C-BEFA638BC3D1}">
      <dgm:prSet phldrT="[Tekst]"/>
      <dgm:spPr/>
      <dgm:t>
        <a:bodyPr/>
        <a:lstStyle/>
        <a:p>
          <a:r>
            <a:rPr lang="da-DK" b="1" dirty="0"/>
            <a:t>+700 participants</a:t>
          </a:r>
        </a:p>
      </dgm:t>
    </dgm:pt>
    <dgm:pt modelId="{2A327371-935D-4178-8B74-FAC16F1204D3}" type="parTrans" cxnId="{370ECD13-5EA6-40A2-8EC2-7E0292CEE0CF}">
      <dgm:prSet/>
      <dgm:spPr/>
      <dgm:t>
        <a:bodyPr/>
        <a:lstStyle/>
        <a:p>
          <a:endParaRPr lang="da-DK"/>
        </a:p>
      </dgm:t>
    </dgm:pt>
    <dgm:pt modelId="{8238D410-AD41-499B-917D-C5DA3915B6E6}" type="sibTrans" cxnId="{370ECD13-5EA6-40A2-8EC2-7E0292CEE0CF}">
      <dgm:prSet/>
      <dgm:spPr/>
      <dgm:t>
        <a:bodyPr/>
        <a:lstStyle/>
        <a:p>
          <a:endParaRPr lang="da-DK"/>
        </a:p>
      </dgm:t>
    </dgm:pt>
    <dgm:pt modelId="{EA238CA4-6D18-4A14-9C65-51CFFDFA9D0A}">
      <dgm:prSet phldrT="[Tekst]"/>
      <dgm:spPr/>
      <dgm:t>
        <a:bodyPr/>
        <a:lstStyle/>
        <a:p>
          <a:r>
            <a:rPr lang="da-DK" b="1" dirty="0">
              <a:solidFill>
                <a:srgbClr val="024E9A"/>
              </a:solidFill>
            </a:rPr>
            <a:t>7 events</a:t>
          </a:r>
        </a:p>
      </dgm:t>
    </dgm:pt>
    <dgm:pt modelId="{82DEC5FB-E7B8-4659-8E14-2A829E204BD0}" type="parTrans" cxnId="{3470449C-5183-4715-AAA2-8A25A26F9939}">
      <dgm:prSet/>
      <dgm:spPr/>
      <dgm:t>
        <a:bodyPr/>
        <a:lstStyle/>
        <a:p>
          <a:endParaRPr lang="da-DK"/>
        </a:p>
      </dgm:t>
    </dgm:pt>
    <dgm:pt modelId="{6D9DCA24-DE0B-4115-BC49-2A3242539675}" type="sibTrans" cxnId="{3470449C-5183-4715-AAA2-8A25A26F9939}">
      <dgm:prSet/>
      <dgm:spPr/>
      <dgm:t>
        <a:bodyPr/>
        <a:lstStyle/>
        <a:p>
          <a:endParaRPr lang="da-DK"/>
        </a:p>
      </dgm:t>
    </dgm:pt>
    <dgm:pt modelId="{BCE96D6F-293A-4321-8BA5-7C6E692E35A5}">
      <dgm:prSet phldrT="[Tekst]"/>
      <dgm:spPr/>
      <dgm:t>
        <a:bodyPr/>
        <a:lstStyle/>
        <a:p>
          <a:r>
            <a:rPr lang="da-DK" b="1" dirty="0"/>
            <a:t>250 </a:t>
          </a:r>
          <a:r>
            <a:rPr lang="da-DK" b="1" dirty="0" err="1"/>
            <a:t>SME’s</a:t>
          </a:r>
          <a:endParaRPr lang="da-DK" b="1" dirty="0"/>
        </a:p>
      </dgm:t>
    </dgm:pt>
    <dgm:pt modelId="{5B1E434E-BDCF-4889-BE0F-6A661AF9464F}" type="parTrans" cxnId="{2260B219-8A9D-4544-B341-B07751B98E6A}">
      <dgm:prSet/>
      <dgm:spPr/>
      <dgm:t>
        <a:bodyPr/>
        <a:lstStyle/>
        <a:p>
          <a:endParaRPr lang="da-DK"/>
        </a:p>
      </dgm:t>
    </dgm:pt>
    <dgm:pt modelId="{E7D6EA31-FAB8-40E4-8BA3-95DAD92DB869}" type="sibTrans" cxnId="{2260B219-8A9D-4544-B341-B07751B98E6A}">
      <dgm:prSet/>
      <dgm:spPr/>
      <dgm:t>
        <a:bodyPr/>
        <a:lstStyle/>
        <a:p>
          <a:endParaRPr lang="da-DK"/>
        </a:p>
      </dgm:t>
    </dgm:pt>
    <dgm:pt modelId="{2B79A5B2-C7FE-4444-8976-545094D46A06}">
      <dgm:prSet phldrT="[Tekst]"/>
      <dgm:spPr/>
      <dgm:t>
        <a:bodyPr/>
        <a:lstStyle/>
        <a:p>
          <a:r>
            <a:rPr lang="da-DK" b="1" dirty="0">
              <a:solidFill>
                <a:srgbClr val="024E9A"/>
              </a:solidFill>
            </a:rPr>
            <a:t>30 </a:t>
          </a:r>
          <a:r>
            <a:rPr lang="da-DK" b="1" dirty="0" err="1">
              <a:solidFill>
                <a:srgbClr val="024E9A"/>
              </a:solidFill>
            </a:rPr>
            <a:t>possible</a:t>
          </a:r>
          <a:r>
            <a:rPr lang="da-DK" b="1" dirty="0">
              <a:solidFill>
                <a:srgbClr val="024E9A"/>
              </a:solidFill>
            </a:rPr>
            <a:t> </a:t>
          </a:r>
          <a:r>
            <a:rPr lang="da-DK" b="1" dirty="0" err="1">
              <a:solidFill>
                <a:srgbClr val="024E9A"/>
              </a:solidFill>
            </a:rPr>
            <a:t>collaborations</a:t>
          </a:r>
          <a:endParaRPr lang="da-DK" b="1" dirty="0">
            <a:solidFill>
              <a:srgbClr val="024E9A"/>
            </a:solidFill>
          </a:endParaRPr>
        </a:p>
      </dgm:t>
    </dgm:pt>
    <dgm:pt modelId="{34F7F33F-214C-45FC-8628-00964BDB6D44}" type="parTrans" cxnId="{F0C9E026-CE75-4387-AA05-199A9E45E4E8}">
      <dgm:prSet/>
      <dgm:spPr/>
      <dgm:t>
        <a:bodyPr/>
        <a:lstStyle/>
        <a:p>
          <a:endParaRPr lang="da-DK"/>
        </a:p>
      </dgm:t>
    </dgm:pt>
    <dgm:pt modelId="{0BA624AB-52C2-4A60-9BD9-B6B77C79845E}" type="sibTrans" cxnId="{F0C9E026-CE75-4387-AA05-199A9E45E4E8}">
      <dgm:prSet/>
      <dgm:spPr/>
      <dgm:t>
        <a:bodyPr/>
        <a:lstStyle/>
        <a:p>
          <a:endParaRPr lang="da-DK"/>
        </a:p>
      </dgm:t>
    </dgm:pt>
    <dgm:pt modelId="{DA0FD802-C7E4-49D5-B0E6-539E215F21A2}">
      <dgm:prSet phldrT="[Tekst]"/>
      <dgm:spPr>
        <a:gradFill rotWithShape="0">
          <a:gsLst>
            <a:gs pos="0">
              <a:schemeClr val="accent1">
                <a:shade val="80000"/>
                <a:hueOff val="594643"/>
                <a:satOff val="-60001"/>
                <a:lumOff val="31691"/>
                <a:alphaOff val="0"/>
                <a:satMod val="103000"/>
                <a:lumMod val="102000"/>
                <a:tint val="94000"/>
              </a:schemeClr>
            </a:gs>
            <a:gs pos="38000">
              <a:schemeClr val="accent1">
                <a:shade val="80000"/>
                <a:hueOff val="594643"/>
                <a:satOff val="-60001"/>
                <a:lumOff val="31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94643"/>
                <a:satOff val="-60001"/>
                <a:lumOff val="31691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a-DK" b="1" dirty="0"/>
            <a:t>300 </a:t>
          </a:r>
          <a:r>
            <a:rPr lang="da-DK" b="1" dirty="0" err="1"/>
            <a:t>matchmaking</a:t>
          </a:r>
          <a:r>
            <a:rPr lang="da-DK" b="1" dirty="0"/>
            <a:t> meetings</a:t>
          </a:r>
        </a:p>
      </dgm:t>
    </dgm:pt>
    <dgm:pt modelId="{A18E13C0-67CE-4360-9D27-F90E15E6F704}" type="parTrans" cxnId="{1A9A0330-2C56-4AE2-A395-760C410269E5}">
      <dgm:prSet/>
      <dgm:spPr/>
      <dgm:t>
        <a:bodyPr/>
        <a:lstStyle/>
        <a:p>
          <a:endParaRPr lang="da-DK"/>
        </a:p>
      </dgm:t>
    </dgm:pt>
    <dgm:pt modelId="{7E44CAE4-C4A8-4A11-AA0E-7989F98C8A2D}" type="sibTrans" cxnId="{1A9A0330-2C56-4AE2-A395-760C410269E5}">
      <dgm:prSet/>
      <dgm:spPr/>
      <dgm:t>
        <a:bodyPr/>
        <a:lstStyle/>
        <a:p>
          <a:endParaRPr lang="da-DK"/>
        </a:p>
      </dgm:t>
    </dgm:pt>
    <dgm:pt modelId="{43191CDA-29F7-434E-88B5-4410C5084054}" type="pres">
      <dgm:prSet presAssocID="{23608261-AB01-4849-A568-2F1DE0D87681}" presName="Name0" presStyleCnt="0">
        <dgm:presLayoutVars>
          <dgm:chMax/>
          <dgm:chPref/>
          <dgm:dir/>
          <dgm:animLvl val="lvl"/>
        </dgm:presLayoutVars>
      </dgm:prSet>
      <dgm:spPr/>
    </dgm:pt>
    <dgm:pt modelId="{941A997F-803C-4472-A59A-1CB2A44DD583}" type="pres">
      <dgm:prSet presAssocID="{48288E59-FC61-4D1F-871C-BEFA638BC3D1}" presName="composite" presStyleCnt="0"/>
      <dgm:spPr/>
    </dgm:pt>
    <dgm:pt modelId="{E0BB88EB-DAE1-427A-995D-E129C291D362}" type="pres">
      <dgm:prSet presAssocID="{48288E59-FC61-4D1F-871C-BEFA638BC3D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0A53F22-CE6B-400E-A7B6-C0885FE4451D}" type="pres">
      <dgm:prSet presAssocID="{48288E59-FC61-4D1F-871C-BEFA638BC3D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70471E8-1C27-48CB-8A2F-A1B18494FD15}" type="pres">
      <dgm:prSet presAssocID="{48288E59-FC61-4D1F-871C-BEFA638BC3D1}" presName="BalanceSpacing" presStyleCnt="0"/>
      <dgm:spPr/>
    </dgm:pt>
    <dgm:pt modelId="{5DD922CC-42F8-4746-ABDF-B3976ED42BE1}" type="pres">
      <dgm:prSet presAssocID="{48288E59-FC61-4D1F-871C-BEFA638BC3D1}" presName="BalanceSpacing1" presStyleCnt="0"/>
      <dgm:spPr/>
    </dgm:pt>
    <dgm:pt modelId="{782E0FDC-026A-47C1-9022-893AB20B53CE}" type="pres">
      <dgm:prSet presAssocID="{8238D410-AD41-499B-917D-C5DA3915B6E6}" presName="Accent1Text" presStyleLbl="node1" presStyleIdx="1" presStyleCnt="6"/>
      <dgm:spPr/>
    </dgm:pt>
    <dgm:pt modelId="{2FE0BD77-F5B7-4332-9A0C-E5BF08E3F392}" type="pres">
      <dgm:prSet presAssocID="{8238D410-AD41-499B-917D-C5DA3915B6E6}" presName="spaceBetweenRectangles" presStyleCnt="0"/>
      <dgm:spPr/>
    </dgm:pt>
    <dgm:pt modelId="{0A6F20E3-12AB-42A5-8CC3-563BE6CD9BAD}" type="pres">
      <dgm:prSet presAssocID="{BCE96D6F-293A-4321-8BA5-7C6E692E35A5}" presName="composite" presStyleCnt="0"/>
      <dgm:spPr/>
    </dgm:pt>
    <dgm:pt modelId="{FE166C56-968E-4E45-924E-CF8864ABBACF}" type="pres">
      <dgm:prSet presAssocID="{BCE96D6F-293A-4321-8BA5-7C6E692E35A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46D5969-C949-41C1-B46A-CB7C985B2620}" type="pres">
      <dgm:prSet presAssocID="{BCE96D6F-293A-4321-8BA5-7C6E692E35A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5FB52BB-1FD6-49CF-878E-8E3C831100A6}" type="pres">
      <dgm:prSet presAssocID="{BCE96D6F-293A-4321-8BA5-7C6E692E35A5}" presName="BalanceSpacing" presStyleCnt="0"/>
      <dgm:spPr/>
    </dgm:pt>
    <dgm:pt modelId="{BF00B3FA-54EF-4922-8A83-15EE0DFF2BB4}" type="pres">
      <dgm:prSet presAssocID="{BCE96D6F-293A-4321-8BA5-7C6E692E35A5}" presName="BalanceSpacing1" presStyleCnt="0"/>
      <dgm:spPr/>
    </dgm:pt>
    <dgm:pt modelId="{CB53353D-CF2B-42F8-B7EA-DFA49796D38E}" type="pres">
      <dgm:prSet presAssocID="{E7D6EA31-FAB8-40E4-8BA3-95DAD92DB869}" presName="Accent1Text" presStyleLbl="node1" presStyleIdx="3" presStyleCnt="6"/>
      <dgm:spPr/>
    </dgm:pt>
    <dgm:pt modelId="{BDB2E7C2-B988-4522-9B7B-B9DF1633E133}" type="pres">
      <dgm:prSet presAssocID="{E7D6EA31-FAB8-40E4-8BA3-95DAD92DB869}" presName="spaceBetweenRectangles" presStyleCnt="0"/>
      <dgm:spPr/>
    </dgm:pt>
    <dgm:pt modelId="{D28B99A5-4CCD-4702-B3E3-AFFA8670D351}" type="pres">
      <dgm:prSet presAssocID="{DA0FD802-C7E4-49D5-B0E6-539E215F21A2}" presName="composite" presStyleCnt="0"/>
      <dgm:spPr/>
    </dgm:pt>
    <dgm:pt modelId="{7DFE79B2-FFAD-4CFF-96F6-16D1EDD0A986}" type="pres">
      <dgm:prSet presAssocID="{DA0FD802-C7E4-49D5-B0E6-539E215F21A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17A46F3-6C4A-4B67-B3DB-C6EB5BBDD4E7}" type="pres">
      <dgm:prSet presAssocID="{DA0FD802-C7E4-49D5-B0E6-539E215F21A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EDB3CC0-E26C-4E61-87C1-AE2FFFA1AE42}" type="pres">
      <dgm:prSet presAssocID="{DA0FD802-C7E4-49D5-B0E6-539E215F21A2}" presName="BalanceSpacing" presStyleCnt="0"/>
      <dgm:spPr/>
    </dgm:pt>
    <dgm:pt modelId="{160B47E5-9E1D-46CB-B3FE-7DF37F10D2F9}" type="pres">
      <dgm:prSet presAssocID="{DA0FD802-C7E4-49D5-B0E6-539E215F21A2}" presName="BalanceSpacing1" presStyleCnt="0"/>
      <dgm:spPr/>
    </dgm:pt>
    <dgm:pt modelId="{31849F72-BB85-4200-AC73-595F077E5D52}" type="pres">
      <dgm:prSet presAssocID="{7E44CAE4-C4A8-4A11-AA0E-7989F98C8A2D}" presName="Accent1Text" presStyleLbl="node1" presStyleIdx="5" presStyleCnt="6"/>
      <dgm:spPr/>
    </dgm:pt>
  </dgm:ptLst>
  <dgm:cxnLst>
    <dgm:cxn modelId="{051E8E12-7C0A-40AF-BDBE-FA7B4C4CC055}" type="presOf" srcId="{E7D6EA31-FAB8-40E4-8BA3-95DAD92DB869}" destId="{CB53353D-CF2B-42F8-B7EA-DFA49796D38E}" srcOrd="0" destOrd="0" presId="urn:microsoft.com/office/officeart/2008/layout/AlternatingHexagons"/>
    <dgm:cxn modelId="{370ECD13-5EA6-40A2-8EC2-7E0292CEE0CF}" srcId="{23608261-AB01-4849-A568-2F1DE0D87681}" destId="{48288E59-FC61-4D1F-871C-BEFA638BC3D1}" srcOrd="0" destOrd="0" parTransId="{2A327371-935D-4178-8B74-FAC16F1204D3}" sibTransId="{8238D410-AD41-499B-917D-C5DA3915B6E6}"/>
    <dgm:cxn modelId="{2260B219-8A9D-4544-B341-B07751B98E6A}" srcId="{23608261-AB01-4849-A568-2F1DE0D87681}" destId="{BCE96D6F-293A-4321-8BA5-7C6E692E35A5}" srcOrd="1" destOrd="0" parTransId="{5B1E434E-BDCF-4889-BE0F-6A661AF9464F}" sibTransId="{E7D6EA31-FAB8-40E4-8BA3-95DAD92DB869}"/>
    <dgm:cxn modelId="{F0C9E026-CE75-4387-AA05-199A9E45E4E8}" srcId="{BCE96D6F-293A-4321-8BA5-7C6E692E35A5}" destId="{2B79A5B2-C7FE-4444-8976-545094D46A06}" srcOrd="0" destOrd="0" parTransId="{34F7F33F-214C-45FC-8628-00964BDB6D44}" sibTransId="{0BA624AB-52C2-4A60-9BD9-B6B77C79845E}"/>
    <dgm:cxn modelId="{7F6FAF2E-5964-4D4C-B335-D15AF6D88F5C}" type="presOf" srcId="{8238D410-AD41-499B-917D-C5DA3915B6E6}" destId="{782E0FDC-026A-47C1-9022-893AB20B53CE}" srcOrd="0" destOrd="0" presId="urn:microsoft.com/office/officeart/2008/layout/AlternatingHexagons"/>
    <dgm:cxn modelId="{1A9A0330-2C56-4AE2-A395-760C410269E5}" srcId="{23608261-AB01-4849-A568-2F1DE0D87681}" destId="{DA0FD802-C7E4-49D5-B0E6-539E215F21A2}" srcOrd="2" destOrd="0" parTransId="{A18E13C0-67CE-4360-9D27-F90E15E6F704}" sibTransId="{7E44CAE4-C4A8-4A11-AA0E-7989F98C8A2D}"/>
    <dgm:cxn modelId="{42C49657-AAA9-4024-8A9B-A645037F35D3}" type="presOf" srcId="{7E44CAE4-C4A8-4A11-AA0E-7989F98C8A2D}" destId="{31849F72-BB85-4200-AC73-595F077E5D52}" srcOrd="0" destOrd="0" presId="urn:microsoft.com/office/officeart/2008/layout/AlternatingHexagons"/>
    <dgm:cxn modelId="{59EB7391-E2C0-4ABD-AE3C-4F3F74712455}" type="presOf" srcId="{23608261-AB01-4849-A568-2F1DE0D87681}" destId="{43191CDA-29F7-434E-88B5-4410C5084054}" srcOrd="0" destOrd="0" presId="urn:microsoft.com/office/officeart/2008/layout/AlternatingHexagons"/>
    <dgm:cxn modelId="{3470449C-5183-4715-AAA2-8A25A26F9939}" srcId="{48288E59-FC61-4D1F-871C-BEFA638BC3D1}" destId="{EA238CA4-6D18-4A14-9C65-51CFFDFA9D0A}" srcOrd="0" destOrd="0" parTransId="{82DEC5FB-E7B8-4659-8E14-2A829E204BD0}" sibTransId="{6D9DCA24-DE0B-4115-BC49-2A3242539675}"/>
    <dgm:cxn modelId="{D87F57BD-D875-4F22-8245-325A03A3FF56}" type="presOf" srcId="{BCE96D6F-293A-4321-8BA5-7C6E692E35A5}" destId="{FE166C56-968E-4E45-924E-CF8864ABBACF}" srcOrd="0" destOrd="0" presId="urn:microsoft.com/office/officeart/2008/layout/AlternatingHexagons"/>
    <dgm:cxn modelId="{0420C9C4-9A21-4150-8C29-A2EADC26693E}" type="presOf" srcId="{EA238CA4-6D18-4A14-9C65-51CFFDFA9D0A}" destId="{A0A53F22-CE6B-400E-A7B6-C0885FE4451D}" srcOrd="0" destOrd="0" presId="urn:microsoft.com/office/officeart/2008/layout/AlternatingHexagons"/>
    <dgm:cxn modelId="{BC6554D8-2168-4A47-A8AC-15B2F1EF08F7}" type="presOf" srcId="{48288E59-FC61-4D1F-871C-BEFA638BC3D1}" destId="{E0BB88EB-DAE1-427A-995D-E129C291D362}" srcOrd="0" destOrd="0" presId="urn:microsoft.com/office/officeart/2008/layout/AlternatingHexagons"/>
    <dgm:cxn modelId="{E97297DC-8881-4A88-AA22-F7D2AC3D6280}" type="presOf" srcId="{DA0FD802-C7E4-49D5-B0E6-539E215F21A2}" destId="{7DFE79B2-FFAD-4CFF-96F6-16D1EDD0A986}" srcOrd="0" destOrd="0" presId="urn:microsoft.com/office/officeart/2008/layout/AlternatingHexagons"/>
    <dgm:cxn modelId="{BDDF30DE-DDD4-4421-8347-8823FED2C859}" type="presOf" srcId="{2B79A5B2-C7FE-4444-8976-545094D46A06}" destId="{946D5969-C949-41C1-B46A-CB7C985B2620}" srcOrd="0" destOrd="0" presId="urn:microsoft.com/office/officeart/2008/layout/AlternatingHexagons"/>
    <dgm:cxn modelId="{C64F15B9-7E2F-4702-B8FC-617FEAA05D04}" type="presParOf" srcId="{43191CDA-29F7-434E-88B5-4410C5084054}" destId="{941A997F-803C-4472-A59A-1CB2A44DD583}" srcOrd="0" destOrd="0" presId="urn:microsoft.com/office/officeart/2008/layout/AlternatingHexagons"/>
    <dgm:cxn modelId="{00376ED3-4820-4A7D-A024-E6481B68E726}" type="presParOf" srcId="{941A997F-803C-4472-A59A-1CB2A44DD583}" destId="{E0BB88EB-DAE1-427A-995D-E129C291D362}" srcOrd="0" destOrd="0" presId="urn:microsoft.com/office/officeart/2008/layout/AlternatingHexagons"/>
    <dgm:cxn modelId="{DB496999-348E-41CC-9536-20A4AC83A1E2}" type="presParOf" srcId="{941A997F-803C-4472-A59A-1CB2A44DD583}" destId="{A0A53F22-CE6B-400E-A7B6-C0885FE4451D}" srcOrd="1" destOrd="0" presId="urn:microsoft.com/office/officeart/2008/layout/AlternatingHexagons"/>
    <dgm:cxn modelId="{40EF5E86-9D18-4A14-8001-C7C44FC896FD}" type="presParOf" srcId="{941A997F-803C-4472-A59A-1CB2A44DD583}" destId="{470471E8-1C27-48CB-8A2F-A1B18494FD15}" srcOrd="2" destOrd="0" presId="urn:microsoft.com/office/officeart/2008/layout/AlternatingHexagons"/>
    <dgm:cxn modelId="{CF10B8BD-3077-4BB1-90B6-005A00D71DA9}" type="presParOf" srcId="{941A997F-803C-4472-A59A-1CB2A44DD583}" destId="{5DD922CC-42F8-4746-ABDF-B3976ED42BE1}" srcOrd="3" destOrd="0" presId="urn:microsoft.com/office/officeart/2008/layout/AlternatingHexagons"/>
    <dgm:cxn modelId="{1AACF915-366E-4C36-8184-4E8288CDB0FD}" type="presParOf" srcId="{941A997F-803C-4472-A59A-1CB2A44DD583}" destId="{782E0FDC-026A-47C1-9022-893AB20B53CE}" srcOrd="4" destOrd="0" presId="urn:microsoft.com/office/officeart/2008/layout/AlternatingHexagons"/>
    <dgm:cxn modelId="{3C1F3112-4368-4FB4-A40D-19178F8CDDD8}" type="presParOf" srcId="{43191CDA-29F7-434E-88B5-4410C5084054}" destId="{2FE0BD77-F5B7-4332-9A0C-E5BF08E3F392}" srcOrd="1" destOrd="0" presId="urn:microsoft.com/office/officeart/2008/layout/AlternatingHexagons"/>
    <dgm:cxn modelId="{0FC49D1C-D001-4AC3-A618-099149CD4602}" type="presParOf" srcId="{43191CDA-29F7-434E-88B5-4410C5084054}" destId="{0A6F20E3-12AB-42A5-8CC3-563BE6CD9BAD}" srcOrd="2" destOrd="0" presId="urn:microsoft.com/office/officeart/2008/layout/AlternatingHexagons"/>
    <dgm:cxn modelId="{707C9F10-7E63-4AB3-B1BA-209CEA118B94}" type="presParOf" srcId="{0A6F20E3-12AB-42A5-8CC3-563BE6CD9BAD}" destId="{FE166C56-968E-4E45-924E-CF8864ABBACF}" srcOrd="0" destOrd="0" presId="urn:microsoft.com/office/officeart/2008/layout/AlternatingHexagons"/>
    <dgm:cxn modelId="{D26DCBB2-A083-485E-B0D9-E385331EF0F8}" type="presParOf" srcId="{0A6F20E3-12AB-42A5-8CC3-563BE6CD9BAD}" destId="{946D5969-C949-41C1-B46A-CB7C985B2620}" srcOrd="1" destOrd="0" presId="urn:microsoft.com/office/officeart/2008/layout/AlternatingHexagons"/>
    <dgm:cxn modelId="{898C1714-4672-4EF4-8813-EC61927C5D17}" type="presParOf" srcId="{0A6F20E3-12AB-42A5-8CC3-563BE6CD9BAD}" destId="{35FB52BB-1FD6-49CF-878E-8E3C831100A6}" srcOrd="2" destOrd="0" presId="urn:microsoft.com/office/officeart/2008/layout/AlternatingHexagons"/>
    <dgm:cxn modelId="{DB026B24-2B70-4194-8012-9EEACD622BC4}" type="presParOf" srcId="{0A6F20E3-12AB-42A5-8CC3-563BE6CD9BAD}" destId="{BF00B3FA-54EF-4922-8A83-15EE0DFF2BB4}" srcOrd="3" destOrd="0" presId="urn:microsoft.com/office/officeart/2008/layout/AlternatingHexagons"/>
    <dgm:cxn modelId="{43D5A07F-DD4A-4E38-9A7C-C2894501C455}" type="presParOf" srcId="{0A6F20E3-12AB-42A5-8CC3-563BE6CD9BAD}" destId="{CB53353D-CF2B-42F8-B7EA-DFA49796D38E}" srcOrd="4" destOrd="0" presId="urn:microsoft.com/office/officeart/2008/layout/AlternatingHexagons"/>
    <dgm:cxn modelId="{F09E113E-62CD-4A6A-9063-E947CAB27EC7}" type="presParOf" srcId="{43191CDA-29F7-434E-88B5-4410C5084054}" destId="{BDB2E7C2-B988-4522-9B7B-B9DF1633E133}" srcOrd="3" destOrd="0" presId="urn:microsoft.com/office/officeart/2008/layout/AlternatingHexagons"/>
    <dgm:cxn modelId="{C90A4B67-817A-4E9F-9B08-2DF96B00F178}" type="presParOf" srcId="{43191CDA-29F7-434E-88B5-4410C5084054}" destId="{D28B99A5-4CCD-4702-B3E3-AFFA8670D351}" srcOrd="4" destOrd="0" presId="urn:microsoft.com/office/officeart/2008/layout/AlternatingHexagons"/>
    <dgm:cxn modelId="{5EEAB53B-9223-4C97-800A-1A04DB22417A}" type="presParOf" srcId="{D28B99A5-4CCD-4702-B3E3-AFFA8670D351}" destId="{7DFE79B2-FFAD-4CFF-96F6-16D1EDD0A986}" srcOrd="0" destOrd="0" presId="urn:microsoft.com/office/officeart/2008/layout/AlternatingHexagons"/>
    <dgm:cxn modelId="{CEBFAB92-1AA5-425A-977A-E02752E3343E}" type="presParOf" srcId="{D28B99A5-4CCD-4702-B3E3-AFFA8670D351}" destId="{417A46F3-6C4A-4B67-B3DB-C6EB5BBDD4E7}" srcOrd="1" destOrd="0" presId="urn:microsoft.com/office/officeart/2008/layout/AlternatingHexagons"/>
    <dgm:cxn modelId="{DF43F305-026A-4AF1-95CE-B9CA0D200326}" type="presParOf" srcId="{D28B99A5-4CCD-4702-B3E3-AFFA8670D351}" destId="{6EDB3CC0-E26C-4E61-87C1-AE2FFFA1AE42}" srcOrd="2" destOrd="0" presId="urn:microsoft.com/office/officeart/2008/layout/AlternatingHexagons"/>
    <dgm:cxn modelId="{35FB974A-3B60-4D37-8BCB-3F7F40CCDFCD}" type="presParOf" srcId="{D28B99A5-4CCD-4702-B3E3-AFFA8670D351}" destId="{160B47E5-9E1D-46CB-B3FE-7DF37F10D2F9}" srcOrd="3" destOrd="0" presId="urn:microsoft.com/office/officeart/2008/layout/AlternatingHexagons"/>
    <dgm:cxn modelId="{83BBEEAB-6DE6-450F-923C-2134D67AEB54}" type="presParOf" srcId="{D28B99A5-4CCD-4702-B3E3-AFFA8670D351}" destId="{31849F72-BB85-4200-AC73-595F077E5D5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B88EB-DAE1-427A-995D-E129C291D362}">
      <dsp:nvSpPr>
        <dsp:cNvPr id="0" name=""/>
        <dsp:cNvSpPr/>
      </dsp:nvSpPr>
      <dsp:spPr>
        <a:xfrm rot="5400000">
          <a:off x="2917647" y="106506"/>
          <a:ext cx="1635136" cy="14225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+700 participants</a:t>
          </a:r>
        </a:p>
      </dsp:txBody>
      <dsp:txXfrm rot="-5400000">
        <a:off x="3245614" y="255031"/>
        <a:ext cx="979202" cy="1125518"/>
      </dsp:txXfrm>
    </dsp:sp>
    <dsp:sp modelId="{A0A53F22-CE6B-400E-A7B6-C0885FE4451D}">
      <dsp:nvSpPr>
        <dsp:cNvPr id="0" name=""/>
        <dsp:cNvSpPr/>
      </dsp:nvSpPr>
      <dsp:spPr>
        <a:xfrm>
          <a:off x="4489667" y="327249"/>
          <a:ext cx="1824812" cy="981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solidFill>
                <a:srgbClr val="024E9A"/>
              </a:solidFill>
            </a:rPr>
            <a:t>7 events</a:t>
          </a:r>
        </a:p>
      </dsp:txBody>
      <dsp:txXfrm>
        <a:off x="4489667" y="327249"/>
        <a:ext cx="1824812" cy="981081"/>
      </dsp:txXfrm>
    </dsp:sp>
    <dsp:sp modelId="{782E0FDC-026A-47C1-9022-893AB20B53CE}">
      <dsp:nvSpPr>
        <dsp:cNvPr id="0" name=""/>
        <dsp:cNvSpPr/>
      </dsp:nvSpPr>
      <dsp:spPr>
        <a:xfrm rot="5400000">
          <a:off x="1381273" y="106506"/>
          <a:ext cx="1635136" cy="14225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148661"/>
                <a:satOff val="-15000"/>
                <a:lumOff val="79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48661"/>
                <a:satOff val="-15000"/>
                <a:lumOff val="79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48661"/>
                <a:satOff val="-15000"/>
                <a:lumOff val="79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600" kern="1200"/>
        </a:p>
      </dsp:txBody>
      <dsp:txXfrm rot="-5400000">
        <a:off x="1709240" y="255031"/>
        <a:ext cx="979202" cy="1125518"/>
      </dsp:txXfrm>
    </dsp:sp>
    <dsp:sp modelId="{FE166C56-968E-4E45-924E-CF8864ABBACF}">
      <dsp:nvSpPr>
        <dsp:cNvPr id="0" name=""/>
        <dsp:cNvSpPr/>
      </dsp:nvSpPr>
      <dsp:spPr>
        <a:xfrm rot="5400000">
          <a:off x="2146516" y="1494410"/>
          <a:ext cx="1635136" cy="14225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297322"/>
                <a:satOff val="-30000"/>
                <a:lumOff val="15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97322"/>
                <a:satOff val="-30000"/>
                <a:lumOff val="15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97322"/>
                <a:satOff val="-30000"/>
                <a:lumOff val="15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250 </a:t>
          </a:r>
          <a:r>
            <a:rPr lang="da-DK" sz="1200" b="1" kern="1200" dirty="0" err="1"/>
            <a:t>SME’s</a:t>
          </a:r>
          <a:endParaRPr lang="da-DK" sz="1200" b="1" kern="1200" dirty="0"/>
        </a:p>
      </dsp:txBody>
      <dsp:txXfrm rot="-5400000">
        <a:off x="2474483" y="1642935"/>
        <a:ext cx="979202" cy="1125518"/>
      </dsp:txXfrm>
    </dsp:sp>
    <dsp:sp modelId="{946D5969-C949-41C1-B46A-CB7C985B2620}">
      <dsp:nvSpPr>
        <dsp:cNvPr id="0" name=""/>
        <dsp:cNvSpPr/>
      </dsp:nvSpPr>
      <dsp:spPr>
        <a:xfrm>
          <a:off x="427988" y="1715153"/>
          <a:ext cx="1765947" cy="981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solidFill>
                <a:srgbClr val="024E9A"/>
              </a:solidFill>
            </a:rPr>
            <a:t>30 </a:t>
          </a:r>
          <a:r>
            <a:rPr lang="da-DK" sz="1200" b="1" kern="1200" dirty="0" err="1">
              <a:solidFill>
                <a:srgbClr val="024E9A"/>
              </a:solidFill>
            </a:rPr>
            <a:t>possible</a:t>
          </a:r>
          <a:r>
            <a:rPr lang="da-DK" sz="1200" b="1" kern="1200" dirty="0">
              <a:solidFill>
                <a:srgbClr val="024E9A"/>
              </a:solidFill>
            </a:rPr>
            <a:t> </a:t>
          </a:r>
          <a:r>
            <a:rPr lang="da-DK" sz="1200" b="1" kern="1200" dirty="0" err="1">
              <a:solidFill>
                <a:srgbClr val="024E9A"/>
              </a:solidFill>
            </a:rPr>
            <a:t>collaborations</a:t>
          </a:r>
          <a:endParaRPr lang="da-DK" sz="1200" b="1" kern="1200" dirty="0">
            <a:solidFill>
              <a:srgbClr val="024E9A"/>
            </a:solidFill>
          </a:endParaRPr>
        </a:p>
      </dsp:txBody>
      <dsp:txXfrm>
        <a:off x="427988" y="1715153"/>
        <a:ext cx="1765947" cy="981081"/>
      </dsp:txXfrm>
    </dsp:sp>
    <dsp:sp modelId="{CB53353D-CF2B-42F8-B7EA-DFA49796D38E}">
      <dsp:nvSpPr>
        <dsp:cNvPr id="0" name=""/>
        <dsp:cNvSpPr/>
      </dsp:nvSpPr>
      <dsp:spPr>
        <a:xfrm rot="5400000">
          <a:off x="3682890" y="1494410"/>
          <a:ext cx="1635136" cy="14225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445982"/>
                <a:satOff val="-45001"/>
                <a:lumOff val="237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45982"/>
                <a:satOff val="-45001"/>
                <a:lumOff val="237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45982"/>
                <a:satOff val="-45001"/>
                <a:lumOff val="237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600" kern="1200"/>
        </a:p>
      </dsp:txBody>
      <dsp:txXfrm rot="-5400000">
        <a:off x="4010857" y="1642935"/>
        <a:ext cx="979202" cy="1125518"/>
      </dsp:txXfrm>
    </dsp:sp>
    <dsp:sp modelId="{7DFE79B2-FFAD-4CFF-96F6-16D1EDD0A986}">
      <dsp:nvSpPr>
        <dsp:cNvPr id="0" name=""/>
        <dsp:cNvSpPr/>
      </dsp:nvSpPr>
      <dsp:spPr>
        <a:xfrm rot="5400000">
          <a:off x="2917647" y="2882313"/>
          <a:ext cx="1635136" cy="14225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594643"/>
                <a:satOff val="-60001"/>
                <a:lumOff val="31691"/>
                <a:alphaOff val="0"/>
                <a:satMod val="103000"/>
                <a:lumMod val="102000"/>
                <a:tint val="94000"/>
              </a:schemeClr>
            </a:gs>
            <a:gs pos="38000">
              <a:schemeClr val="accent1">
                <a:shade val="80000"/>
                <a:hueOff val="594643"/>
                <a:satOff val="-60001"/>
                <a:lumOff val="31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94643"/>
                <a:satOff val="-60001"/>
                <a:lumOff val="31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300 </a:t>
          </a:r>
          <a:r>
            <a:rPr lang="da-DK" sz="1200" b="1" kern="1200" dirty="0" err="1"/>
            <a:t>matchmaking</a:t>
          </a:r>
          <a:r>
            <a:rPr lang="da-DK" sz="1200" b="1" kern="1200" dirty="0"/>
            <a:t> meetings</a:t>
          </a:r>
        </a:p>
      </dsp:txBody>
      <dsp:txXfrm rot="-5400000">
        <a:off x="3245614" y="3030838"/>
        <a:ext cx="979202" cy="1125518"/>
      </dsp:txXfrm>
    </dsp:sp>
    <dsp:sp modelId="{417A46F3-6C4A-4B67-B3DB-C6EB5BBDD4E7}">
      <dsp:nvSpPr>
        <dsp:cNvPr id="0" name=""/>
        <dsp:cNvSpPr/>
      </dsp:nvSpPr>
      <dsp:spPr>
        <a:xfrm>
          <a:off x="4489667" y="3103057"/>
          <a:ext cx="1824812" cy="981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49F72-BB85-4200-AC73-595F077E5D52}">
      <dsp:nvSpPr>
        <dsp:cNvPr id="0" name=""/>
        <dsp:cNvSpPr/>
      </dsp:nvSpPr>
      <dsp:spPr>
        <a:xfrm rot="5400000">
          <a:off x="1381273" y="2882313"/>
          <a:ext cx="1635136" cy="14225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743304"/>
                <a:satOff val="-75001"/>
                <a:lumOff val="39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43304"/>
                <a:satOff val="-75001"/>
                <a:lumOff val="39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3304"/>
                <a:satOff val="-75001"/>
                <a:lumOff val="39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600" kern="1200"/>
        </a:p>
      </dsp:txBody>
      <dsp:txXfrm rot="-5400000">
        <a:off x="1709240" y="3030838"/>
        <a:ext cx="979202" cy="112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1070" y="2752272"/>
            <a:ext cx="9527458" cy="1324800"/>
          </a:xfrm>
        </p:spPr>
        <p:txBody>
          <a:bodyPr anchor="ctr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357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Titel og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3008" y="1700808"/>
            <a:ext cx="8355360" cy="103753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212" y="2892265"/>
            <a:ext cx="4068000" cy="2696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0"/>
          </p:nvPr>
        </p:nvSpPr>
        <p:spPr>
          <a:xfrm>
            <a:off x="5340368" y="2892265"/>
            <a:ext cx="4068000" cy="2696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2958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3008" y="1700808"/>
            <a:ext cx="3889690" cy="103753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213" y="2892265"/>
            <a:ext cx="3868659" cy="2696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5271233" y="1352873"/>
            <a:ext cx="6926400" cy="549000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4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3008" y="1700808"/>
            <a:ext cx="3889690" cy="103753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213" y="2892265"/>
            <a:ext cx="3868659" cy="2696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5271233" y="1352873"/>
            <a:ext cx="6926400" cy="549000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86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BG 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65"/>
          <a:stretch/>
        </p:blipFill>
        <p:spPr>
          <a:xfrm>
            <a:off x="0" y="0"/>
            <a:ext cx="527123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3008" y="2276872"/>
            <a:ext cx="3889690" cy="103753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213" y="3468329"/>
            <a:ext cx="3868659" cy="2696975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5271233" y="1367367"/>
            <a:ext cx="6926400" cy="547550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9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BG 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65"/>
          <a:stretch/>
        </p:blipFill>
        <p:spPr>
          <a:xfrm>
            <a:off x="0" y="0"/>
            <a:ext cx="527123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3008" y="2276872"/>
            <a:ext cx="3889690" cy="103753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213" y="3468329"/>
            <a:ext cx="3868659" cy="2696975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5271233" y="1367367"/>
            <a:ext cx="6926400" cy="547550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9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55440" y="2380213"/>
            <a:ext cx="9527458" cy="1324800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55440" y="3861470"/>
            <a:ext cx="9527458" cy="1367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713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gu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55440" y="2380213"/>
            <a:ext cx="9527458" cy="1324800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55440" y="3861470"/>
            <a:ext cx="9527458" cy="1367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3502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M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55440" y="2380213"/>
            <a:ext cx="9527458" cy="1324800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55440" y="3861470"/>
            <a:ext cx="9527458" cy="1367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80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55440" y="2380213"/>
            <a:ext cx="9527458" cy="1324800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55440" y="3861470"/>
            <a:ext cx="9527458" cy="1367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174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og bil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00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55440" y="2924944"/>
            <a:ext cx="5112568" cy="1324800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 master</a:t>
            </a:r>
          </a:p>
        </p:txBody>
      </p:sp>
      <p:sp>
        <p:nvSpPr>
          <p:cNvPr id="8" name="Tekstfelt 7"/>
          <p:cNvSpPr txBox="1"/>
          <p:nvPr userDrawn="1"/>
        </p:nvSpPr>
        <p:spPr>
          <a:xfrm>
            <a:off x="-2688976" y="44624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OBS OBS</a:t>
            </a:r>
          </a:p>
          <a:p>
            <a:r>
              <a:rPr lang="da-DK" b="1" dirty="0"/>
              <a:t>Indsætter et</a:t>
            </a:r>
            <a:r>
              <a:rPr lang="da-DK" b="1" baseline="0" dirty="0"/>
              <a:t> nyt billede. </a:t>
            </a:r>
          </a:p>
          <a:p>
            <a:pPr marL="342900" indent="-342900">
              <a:buAutoNum type="arabicPeriod"/>
            </a:pPr>
            <a:r>
              <a:rPr lang="da-DK" baseline="0" dirty="0"/>
              <a:t>Markere billedet og vælg slet</a:t>
            </a:r>
          </a:p>
          <a:p>
            <a:pPr marL="342900" indent="-342900">
              <a:buAutoNum type="arabicPeriod"/>
            </a:pPr>
            <a:r>
              <a:rPr lang="da-DK" baseline="0" dirty="0"/>
              <a:t>Klik på billedet ikonet og indsæt et nyt billede</a:t>
            </a:r>
          </a:p>
          <a:p>
            <a:pPr marL="342900" indent="-342900">
              <a:buAutoNum type="arabicPeriod"/>
            </a:pPr>
            <a:r>
              <a:rPr lang="da-DK" baseline="0" dirty="0"/>
              <a:t>Markere det nye  billedet. Højre klik og vælg ”placer bagerst”, så kommer tekstboksen frem igen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81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3903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ul 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7913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itel og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3008" y="1700808"/>
            <a:ext cx="8355360" cy="103753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</a:t>
            </a:r>
            <a:br>
              <a:rPr lang="da-DK" dirty="0"/>
            </a:br>
            <a:r>
              <a:rPr lang="da-DK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212" y="2892265"/>
            <a:ext cx="4068000" cy="2696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0"/>
          </p:nvPr>
        </p:nvSpPr>
        <p:spPr>
          <a:xfrm>
            <a:off x="5340368" y="2892265"/>
            <a:ext cx="4068000" cy="2696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1032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53008" y="1412776"/>
            <a:ext cx="8643392" cy="132556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75213" y="2892265"/>
            <a:ext cx="8621187" cy="26969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1080162" y="432403"/>
            <a:ext cx="595539" cy="597110"/>
          </a:xfrm>
          <a:custGeom>
            <a:avLst/>
            <a:gdLst/>
            <a:ahLst/>
            <a:cxnLst/>
            <a:rect l="l" t="t" r="r" b="b"/>
            <a:pathLst>
              <a:path w="595539" h="597110">
                <a:moveTo>
                  <a:pt x="503270" y="216676"/>
                </a:moveTo>
                <a:lnTo>
                  <a:pt x="465282" y="231058"/>
                </a:lnTo>
                <a:lnTo>
                  <a:pt x="438726" y="262058"/>
                </a:lnTo>
                <a:lnTo>
                  <a:pt x="428814" y="305421"/>
                </a:lnTo>
                <a:lnTo>
                  <a:pt x="430924" y="319713"/>
                </a:lnTo>
                <a:lnTo>
                  <a:pt x="450159" y="356410"/>
                </a:lnTo>
                <a:lnTo>
                  <a:pt x="484318" y="379393"/>
                </a:lnTo>
                <a:lnTo>
                  <a:pt x="512566" y="384274"/>
                </a:lnTo>
                <a:lnTo>
                  <a:pt x="514253" y="384258"/>
                </a:lnTo>
                <a:lnTo>
                  <a:pt x="552079" y="374008"/>
                </a:lnTo>
                <a:lnTo>
                  <a:pt x="580448" y="346579"/>
                </a:lnTo>
                <a:lnTo>
                  <a:pt x="594718" y="304515"/>
                </a:lnTo>
                <a:lnTo>
                  <a:pt x="595539" y="287681"/>
                </a:lnTo>
                <a:lnTo>
                  <a:pt x="592428" y="274571"/>
                </a:lnTo>
                <a:lnTo>
                  <a:pt x="571181" y="241262"/>
                </a:lnTo>
                <a:lnTo>
                  <a:pt x="534588" y="220786"/>
                </a:lnTo>
                <a:lnTo>
                  <a:pt x="503270" y="216676"/>
                </a:lnTo>
                <a:close/>
              </a:path>
              <a:path w="595539" h="597110">
                <a:moveTo>
                  <a:pt x="199844" y="384249"/>
                </a:moveTo>
                <a:lnTo>
                  <a:pt x="85617" y="384249"/>
                </a:lnTo>
                <a:lnTo>
                  <a:pt x="100275" y="385064"/>
                </a:lnTo>
                <a:lnTo>
                  <a:pt x="114459" y="387452"/>
                </a:lnTo>
                <a:lnTo>
                  <a:pt x="153292" y="403175"/>
                </a:lnTo>
                <a:lnTo>
                  <a:pt x="184713" y="429900"/>
                </a:lnTo>
                <a:lnTo>
                  <a:pt x="206365" y="465266"/>
                </a:lnTo>
                <a:lnTo>
                  <a:pt x="215890" y="506910"/>
                </a:lnTo>
                <a:lnTo>
                  <a:pt x="216135" y="514957"/>
                </a:lnTo>
                <a:lnTo>
                  <a:pt x="217683" y="529393"/>
                </a:lnTo>
                <a:lnTo>
                  <a:pt x="235471" y="566841"/>
                </a:lnTo>
                <a:lnTo>
                  <a:pt x="268567" y="591085"/>
                </a:lnTo>
                <a:lnTo>
                  <a:pt x="296338" y="597110"/>
                </a:lnTo>
                <a:lnTo>
                  <a:pt x="311593" y="595931"/>
                </a:lnTo>
                <a:lnTo>
                  <a:pt x="350731" y="579531"/>
                </a:lnTo>
                <a:lnTo>
                  <a:pt x="376313" y="548006"/>
                </a:lnTo>
                <a:lnTo>
                  <a:pt x="383541" y="521236"/>
                </a:lnTo>
                <a:lnTo>
                  <a:pt x="382512" y="505148"/>
                </a:lnTo>
                <a:lnTo>
                  <a:pt x="367139" y="464482"/>
                </a:lnTo>
                <a:lnTo>
                  <a:pt x="337200" y="437960"/>
                </a:lnTo>
                <a:lnTo>
                  <a:pt x="299904" y="429080"/>
                </a:lnTo>
                <a:lnTo>
                  <a:pt x="298164" y="429080"/>
                </a:lnTo>
                <a:lnTo>
                  <a:pt x="283534" y="428268"/>
                </a:lnTo>
                <a:lnTo>
                  <a:pt x="242823" y="416777"/>
                </a:lnTo>
                <a:lnTo>
                  <a:pt x="208708" y="393535"/>
                </a:lnTo>
                <a:lnTo>
                  <a:pt x="199844" y="384249"/>
                </a:lnTo>
                <a:close/>
              </a:path>
              <a:path w="595539" h="597110">
                <a:moveTo>
                  <a:pt x="309067" y="0"/>
                </a:moveTo>
                <a:lnTo>
                  <a:pt x="264164" y="9241"/>
                </a:lnTo>
                <a:lnTo>
                  <a:pt x="232389" y="34587"/>
                </a:lnTo>
                <a:lnTo>
                  <a:pt x="217026" y="71142"/>
                </a:lnTo>
                <a:lnTo>
                  <a:pt x="216122" y="83932"/>
                </a:lnTo>
                <a:lnTo>
                  <a:pt x="216135" y="85431"/>
                </a:lnTo>
                <a:lnTo>
                  <a:pt x="215321" y="100113"/>
                </a:lnTo>
                <a:lnTo>
                  <a:pt x="203810" y="140960"/>
                </a:lnTo>
                <a:lnTo>
                  <a:pt x="180529" y="175171"/>
                </a:lnTo>
                <a:lnTo>
                  <a:pt x="147834" y="200383"/>
                </a:lnTo>
                <a:lnTo>
                  <a:pt x="108084" y="214235"/>
                </a:lnTo>
                <a:lnTo>
                  <a:pt x="85122" y="216164"/>
                </a:lnTo>
                <a:lnTo>
                  <a:pt x="83750" y="216164"/>
                </a:lnTo>
                <a:lnTo>
                  <a:pt x="69221" y="217420"/>
                </a:lnTo>
                <a:lnTo>
                  <a:pt x="31356" y="234560"/>
                </a:lnTo>
                <a:lnTo>
                  <a:pt x="6512" y="267320"/>
                </a:lnTo>
                <a:lnTo>
                  <a:pt x="0" y="295019"/>
                </a:lnTo>
                <a:lnTo>
                  <a:pt x="1131" y="310578"/>
                </a:lnTo>
                <a:lnTo>
                  <a:pt x="17150" y="350279"/>
                </a:lnTo>
                <a:lnTo>
                  <a:pt x="48064" y="376213"/>
                </a:lnTo>
                <a:lnTo>
                  <a:pt x="84131" y="384262"/>
                </a:lnTo>
                <a:lnTo>
                  <a:pt x="199844" y="384249"/>
                </a:lnTo>
                <a:lnTo>
                  <a:pt x="199207" y="383581"/>
                </a:lnTo>
                <a:lnTo>
                  <a:pt x="190787" y="372670"/>
                </a:lnTo>
                <a:lnTo>
                  <a:pt x="172876" y="335058"/>
                </a:lnTo>
                <a:lnTo>
                  <a:pt x="167659" y="300556"/>
                </a:lnTo>
                <a:lnTo>
                  <a:pt x="167659" y="298346"/>
                </a:lnTo>
                <a:lnTo>
                  <a:pt x="174723" y="255805"/>
                </a:lnTo>
                <a:lnTo>
                  <a:pt x="194344" y="219118"/>
                </a:lnTo>
                <a:lnTo>
                  <a:pt x="224163" y="190645"/>
                </a:lnTo>
                <a:lnTo>
                  <a:pt x="261822" y="172748"/>
                </a:lnTo>
                <a:lnTo>
                  <a:pt x="298914" y="167612"/>
                </a:lnTo>
                <a:lnTo>
                  <a:pt x="300539" y="167612"/>
                </a:lnTo>
                <a:lnTo>
                  <a:pt x="314904" y="166308"/>
                </a:lnTo>
                <a:lnTo>
                  <a:pt x="352670" y="149024"/>
                </a:lnTo>
                <a:lnTo>
                  <a:pt x="377380" y="116180"/>
                </a:lnTo>
                <a:lnTo>
                  <a:pt x="383788" y="88459"/>
                </a:lnTo>
                <a:lnTo>
                  <a:pt x="382645" y="72952"/>
                </a:lnTo>
                <a:lnTo>
                  <a:pt x="366538" y="33341"/>
                </a:lnTo>
                <a:lnTo>
                  <a:pt x="335485" y="7471"/>
                </a:lnTo>
                <a:lnTo>
                  <a:pt x="322718" y="2651"/>
                </a:lnTo>
                <a:lnTo>
                  <a:pt x="309067" y="0"/>
                </a:lnTo>
                <a:close/>
              </a:path>
            </a:pathLst>
          </a:custGeom>
          <a:solidFill>
            <a:srgbClr val="FFC4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71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6" r:id="rId3"/>
    <p:sldLayoutId id="2147483657" r:id="rId4"/>
    <p:sldLayoutId id="2147483658" r:id="rId5"/>
    <p:sldLayoutId id="2147483667" r:id="rId6"/>
    <p:sldLayoutId id="2147483650" r:id="rId7"/>
    <p:sldLayoutId id="2147483659" r:id="rId8"/>
    <p:sldLayoutId id="2147483665" r:id="rId9"/>
    <p:sldLayoutId id="2147483666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8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Key </a:t>
            </a:r>
            <a:r>
              <a:rPr lang="da-DK" sz="1800" dirty="0" err="1"/>
              <a:t>findings</a:t>
            </a:r>
            <a:r>
              <a:rPr lang="da-DK" sz="1800" dirty="0"/>
              <a:t> and learnings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Alex Søgaard Moreno, Project Manager at </a:t>
            </a:r>
            <a:r>
              <a:rPr lang="da-DK" sz="1800" dirty="0" err="1"/>
              <a:t>Mayor’s</a:t>
            </a:r>
            <a:r>
              <a:rPr lang="da-DK" sz="1800" dirty="0"/>
              <a:t> Department, City of Aalborg</a:t>
            </a:r>
          </a:p>
          <a:p>
            <a:pPr>
              <a:spcAft>
                <a:spcPts val="600"/>
              </a:spcAft>
            </a:pPr>
            <a:endParaRPr lang="da-DK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pPr algn="ctr"/>
            <a:r>
              <a:rPr lang="da-DK" sz="4000" dirty="0">
                <a:solidFill>
                  <a:schemeClr val="bg2"/>
                </a:solidFill>
              </a:rPr>
              <a:t>Final Conference 8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51469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56D67E7-7A8D-40B7-AD1C-351000466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9151" b="-2"/>
          <a:stretch/>
        </p:blipFill>
        <p:spPr>
          <a:xfrm>
            <a:off x="335360" y="-747464"/>
            <a:ext cx="7453626" cy="727280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id="{76FFBD97-24F7-4ED5-9408-40AA62DA1BED}"/>
              </a:ext>
            </a:extLst>
          </p:cNvPr>
          <p:cNvSpPr txBox="1">
            <a:spLocks/>
          </p:cNvSpPr>
          <p:nvPr/>
        </p:nvSpPr>
        <p:spPr>
          <a:xfrm>
            <a:off x="7680176" y="1916832"/>
            <a:ext cx="4087305" cy="412594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Partnership of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clusters, cities, regions and knowledge institutions </a:t>
            </a:r>
            <a:r>
              <a:rPr lang="en-US" sz="2800" dirty="0">
                <a:solidFill>
                  <a:schemeClr val="bg1"/>
                </a:solidFill>
              </a:rPr>
              <a:t>from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Focus on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cooperation and knowledge-sharing</a:t>
            </a:r>
          </a:p>
        </p:txBody>
      </p:sp>
    </p:spTree>
    <p:extLst>
      <p:ext uri="{BB962C8B-B14F-4D97-AF65-F5344CB8AC3E}">
        <p14:creationId xmlns:p14="http://schemas.microsoft.com/office/powerpoint/2010/main" val="327414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B513E069-81DE-44CC-9881-FC4DF291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7698" y="1608667"/>
            <a:ext cx="3421958" cy="450112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B4FD7C05-80B8-4E23-BE6A-0E880A37C5DF}"/>
              </a:ext>
            </a:extLst>
          </p:cNvPr>
          <p:cNvSpPr txBox="1">
            <a:spLocks/>
          </p:cNvSpPr>
          <p:nvPr/>
        </p:nvSpPr>
        <p:spPr>
          <a:xfrm>
            <a:off x="2495600" y="1608667"/>
            <a:ext cx="1319882" cy="4501127"/>
          </a:xfrm>
          <a:prstGeom prst="rect">
            <a:avLst/>
          </a:prstGeom>
        </p:spPr>
        <p:txBody>
          <a:bodyPr vert="vert270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>
                <a:solidFill>
                  <a:srgbClr val="FFFFFF"/>
                </a:solidFill>
                <a:latin typeface="+mj-lt"/>
              </a:rPr>
              <a:t>Collaboration </a:t>
            </a:r>
            <a:r>
              <a:rPr lang="en-US" sz="4000" dirty="0">
                <a:solidFill>
                  <a:srgbClr val="FFFFFF"/>
                </a:solidFill>
                <a:latin typeface="+mj-lt"/>
              </a:rPr>
              <a:t>across borders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51FA6C-BC9D-46C5-BEC6-F9494278FFA6}"/>
              </a:ext>
            </a:extLst>
          </p:cNvPr>
          <p:cNvSpPr txBox="1"/>
          <p:nvPr/>
        </p:nvSpPr>
        <p:spPr>
          <a:xfrm>
            <a:off x="4295800" y="1772816"/>
            <a:ext cx="7163955" cy="4501127"/>
          </a:xfrm>
          <a:prstGeom prst="rect">
            <a:avLst/>
          </a:prstGeom>
          <a:solidFill>
            <a:srgbClr val="024E9A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and political differences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Finding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ground and challenges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Bring people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Showcases</a:t>
            </a:r>
            <a:r>
              <a:rPr lang="en-US" sz="2000" dirty="0"/>
              <a:t> in the different cities and regions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Lab Concept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0010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58924C-67BA-4429-81B2-D7CC52168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592" y="548680"/>
            <a:ext cx="9527458" cy="864096"/>
          </a:xfrm>
        </p:spPr>
        <p:txBody>
          <a:bodyPr/>
          <a:lstStyle/>
          <a:p>
            <a:r>
              <a:rPr lang="da-D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Lab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B513E069-81DE-44CC-9881-FC4DF291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3284984"/>
            <a:ext cx="9865096" cy="23762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E61F968-A6DE-461E-81CA-7F31C61B0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976" y="1464762"/>
            <a:ext cx="5688632" cy="4853782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09F4675B-E856-49CF-9038-0C9B9993AC9A}"/>
              </a:ext>
            </a:extLst>
          </p:cNvPr>
          <p:cNvSpPr txBox="1">
            <a:spLocks/>
          </p:cNvSpPr>
          <p:nvPr/>
        </p:nvSpPr>
        <p:spPr>
          <a:xfrm>
            <a:off x="1055440" y="3315589"/>
            <a:ext cx="65527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3500" b="1" spc="-20" dirty="0">
                <a:solidFill>
                  <a:srgbClr val="024E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challenges. 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3500" b="1" spc="-20" dirty="0">
                <a:solidFill>
                  <a:srgbClr val="024E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solutions. </a:t>
            </a:r>
            <a:endParaRPr lang="en-US" sz="2400" b="1" spc="-20" dirty="0">
              <a:solidFill>
                <a:srgbClr val="024E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58924C-67BA-4429-81B2-D7CC52168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560" y="764704"/>
            <a:ext cx="9527458" cy="864096"/>
          </a:xfrm>
        </p:spPr>
        <p:txBody>
          <a:bodyPr/>
          <a:lstStyle/>
          <a:p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da-D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push innovation in </a:t>
            </a:r>
            <a:r>
              <a:rPr lang="da-D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SMEs</a:t>
            </a:r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B513E069-81DE-44CC-9881-FC4DF291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3284984"/>
            <a:ext cx="9865096" cy="23762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BA91C2E-DCCE-41A5-A4EC-4F5376C1A82F}"/>
              </a:ext>
            </a:extLst>
          </p:cNvPr>
          <p:cNvSpPr txBox="1"/>
          <p:nvPr/>
        </p:nvSpPr>
        <p:spPr>
          <a:xfrm>
            <a:off x="956752" y="2535735"/>
            <a:ext cx="52565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>
                <a:solidFill>
                  <a:srgbClr val="024E9A"/>
                </a:solidFill>
              </a:rPr>
              <a:t>Majority</a:t>
            </a:r>
            <a:r>
              <a:rPr lang="da-DK" sz="2400" b="1" dirty="0">
                <a:solidFill>
                  <a:srgbClr val="024E9A"/>
                </a:solidFill>
              </a:rPr>
              <a:t> of public </a:t>
            </a:r>
            <a:r>
              <a:rPr lang="da-DK" sz="2400" b="1" dirty="0" err="1">
                <a:solidFill>
                  <a:srgbClr val="024E9A"/>
                </a:solidFill>
              </a:rPr>
              <a:t>challenge</a:t>
            </a:r>
            <a:r>
              <a:rPr lang="da-DK" sz="2400" b="1" dirty="0">
                <a:solidFill>
                  <a:srgbClr val="024E9A"/>
                </a:solidFill>
              </a:rPr>
              <a:t> </a:t>
            </a:r>
            <a:r>
              <a:rPr lang="da-DK" sz="2400" b="1" dirty="0" err="1">
                <a:solidFill>
                  <a:srgbClr val="024E9A"/>
                </a:solidFill>
              </a:rPr>
              <a:t>owners</a:t>
            </a:r>
            <a:endParaRPr lang="da-DK" sz="2400" b="1" dirty="0">
              <a:solidFill>
                <a:srgbClr val="024E9A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sz="2000" dirty="0" err="1">
                <a:solidFill>
                  <a:srgbClr val="024E9A"/>
                </a:solidFill>
              </a:rPr>
              <a:t>Demanding</a:t>
            </a:r>
            <a:r>
              <a:rPr lang="da-DK" sz="2000" dirty="0">
                <a:solidFill>
                  <a:srgbClr val="024E9A"/>
                </a:solidFill>
              </a:rPr>
              <a:t> green solutions</a:t>
            </a:r>
          </a:p>
          <a:p>
            <a:pPr marL="342900" indent="-342900">
              <a:buFontTx/>
              <a:buChar char="-"/>
            </a:pPr>
            <a:r>
              <a:rPr lang="da-DK" sz="2000" dirty="0">
                <a:solidFill>
                  <a:srgbClr val="024E9A"/>
                </a:solidFill>
              </a:rPr>
              <a:t>Inspiration </a:t>
            </a:r>
            <a:r>
              <a:rPr lang="da-DK" sz="2000" dirty="0" err="1">
                <a:solidFill>
                  <a:srgbClr val="024E9A"/>
                </a:solidFill>
              </a:rPr>
              <a:t>across</a:t>
            </a:r>
            <a:r>
              <a:rPr lang="da-DK" sz="2000" dirty="0">
                <a:solidFill>
                  <a:srgbClr val="024E9A"/>
                </a:solidFill>
              </a:rPr>
              <a:t> </a:t>
            </a:r>
            <a:r>
              <a:rPr lang="da-DK" sz="2000" dirty="0" err="1">
                <a:solidFill>
                  <a:srgbClr val="024E9A"/>
                </a:solidFill>
              </a:rPr>
              <a:t>sectors</a:t>
            </a:r>
            <a:r>
              <a:rPr lang="da-DK" sz="2000" dirty="0">
                <a:solidFill>
                  <a:srgbClr val="024E9A"/>
                </a:solidFill>
              </a:rPr>
              <a:t> and </a:t>
            </a:r>
            <a:r>
              <a:rPr lang="da-DK" sz="2000" dirty="0" err="1">
                <a:solidFill>
                  <a:srgbClr val="024E9A"/>
                </a:solidFill>
              </a:rPr>
              <a:t>borders</a:t>
            </a:r>
            <a:endParaRPr lang="da-DK" sz="2000" dirty="0">
              <a:solidFill>
                <a:srgbClr val="024E9A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sz="2000" dirty="0">
                <a:solidFill>
                  <a:srgbClr val="024E9A"/>
                </a:solidFill>
              </a:rPr>
              <a:t>Living Labs </a:t>
            </a:r>
            <a:r>
              <a:rPr lang="da-DK" sz="2000" dirty="0" err="1">
                <a:solidFill>
                  <a:srgbClr val="024E9A"/>
                </a:solidFill>
              </a:rPr>
              <a:t>are</a:t>
            </a:r>
            <a:r>
              <a:rPr lang="da-DK" sz="2000" dirty="0">
                <a:solidFill>
                  <a:srgbClr val="024E9A"/>
                </a:solidFill>
              </a:rPr>
              <a:t> efficient </a:t>
            </a:r>
            <a:r>
              <a:rPr lang="da-DK" sz="2000" dirty="0" err="1">
                <a:solidFill>
                  <a:srgbClr val="024E9A"/>
                </a:solidFill>
              </a:rPr>
              <a:t>tools</a:t>
            </a:r>
            <a:r>
              <a:rPr lang="da-DK" sz="2000" dirty="0">
                <a:solidFill>
                  <a:srgbClr val="024E9A"/>
                </a:solidFill>
              </a:rPr>
              <a:t> for </a:t>
            </a:r>
            <a:r>
              <a:rPr lang="da-DK" sz="2000" dirty="0" err="1">
                <a:solidFill>
                  <a:srgbClr val="024E9A"/>
                </a:solidFill>
              </a:rPr>
              <a:t>cooperation</a:t>
            </a:r>
            <a:endParaRPr lang="da-DK" sz="2000" dirty="0">
              <a:solidFill>
                <a:srgbClr val="024E9A"/>
              </a:solidFill>
            </a:endParaRPr>
          </a:p>
          <a:p>
            <a:pPr marL="342900" indent="-342900">
              <a:buFontTx/>
              <a:buChar char="-"/>
            </a:pPr>
            <a:endParaRPr lang="da-DK" sz="2000" dirty="0"/>
          </a:p>
          <a:p>
            <a:endParaRPr lang="da-DK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1C3091-EA9C-47D6-8CAF-5357B92A500A}"/>
              </a:ext>
            </a:extLst>
          </p:cNvPr>
          <p:cNvGraphicFramePr/>
          <p:nvPr/>
        </p:nvGraphicFramePr>
        <p:xfrm>
          <a:off x="6384032" y="1916832"/>
          <a:ext cx="6742468" cy="441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21C8729E-2295-4ED0-B9C3-E832B6C0207C}"/>
              </a:ext>
            </a:extLst>
          </p:cNvPr>
          <p:cNvSpPr txBox="1"/>
          <p:nvPr/>
        </p:nvSpPr>
        <p:spPr>
          <a:xfrm>
            <a:off x="6066964" y="2799829"/>
            <a:ext cx="677108" cy="35283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3200" b="1" dirty="0">
                <a:solidFill>
                  <a:srgbClr val="024E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ON RESULTS</a:t>
            </a:r>
          </a:p>
        </p:txBody>
      </p:sp>
      <p:sp>
        <p:nvSpPr>
          <p:cNvPr id="9" name="Pil: bøjet 8">
            <a:extLst>
              <a:ext uri="{FF2B5EF4-FFF2-40B4-BE49-F238E27FC236}">
                <a16:creationId xmlns:a16="http://schemas.microsoft.com/office/drawing/2014/main" id="{C9377F5A-7A6B-4EE4-AA0A-DC4DD6114DA4}"/>
              </a:ext>
            </a:extLst>
          </p:cNvPr>
          <p:cNvSpPr/>
          <p:nvPr/>
        </p:nvSpPr>
        <p:spPr>
          <a:xfrm>
            <a:off x="6354995" y="2312876"/>
            <a:ext cx="360040" cy="360040"/>
          </a:xfrm>
          <a:prstGeom prst="bentArrow">
            <a:avLst/>
          </a:prstGeom>
          <a:solidFill>
            <a:srgbClr val="024E9A"/>
          </a:solidFill>
          <a:ln>
            <a:solidFill>
              <a:srgbClr val="024E9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9200" y="202982"/>
            <a:ext cx="5120114" cy="12371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1344" y="1461770"/>
            <a:ext cx="6552728" cy="50405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1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Transferability of results – making them available to others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2175" algn="l"/>
              </a:tabLst>
            </a:pPr>
            <a:endParaRPr lang="en-US" sz="1800" spc="-25" dirty="0"/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1800" spc="-25" dirty="0"/>
              <a:t>Dialogue with the Joint Secretariat from the North Sea 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1800" spc="-25" dirty="0"/>
              <a:t>Region </a:t>
            </a:r>
            <a:r>
              <a:rPr lang="en-US" sz="1800" spc="-25" dirty="0" err="1"/>
              <a:t>Programme</a:t>
            </a:r>
            <a:r>
              <a:rPr lang="en-US" sz="1800" spc="-25" dirty="0"/>
              <a:t> on content for the next </a:t>
            </a:r>
            <a:r>
              <a:rPr lang="en-US" sz="1800" spc="-25" dirty="0" err="1"/>
              <a:t>programme</a:t>
            </a:r>
            <a:r>
              <a:rPr lang="en-US" sz="1800" spc="-25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1800" spc="-25" dirty="0"/>
              <a:t>period 2021-2027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endParaRPr lang="en-US" sz="1800" kern="1200" spc="-2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1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the relationship among the partners – </a:t>
            </a:r>
            <a:r>
              <a:rPr lang="en-US" sz="1800" b="1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endParaRPr lang="en-US" sz="1800" spc="-25" dirty="0"/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1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tools from the toolboxes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endParaRPr lang="en-US" sz="1800" spc="-25" dirty="0"/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892175" algn="l"/>
              </a:tabLst>
            </a:pPr>
            <a:r>
              <a:rPr lang="en-US" sz="1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Living Lab concept – even though it’s now digital</a:t>
            </a:r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r="1352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10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INC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3399"/>
      </a:accent1>
      <a:accent2>
        <a:srgbClr val="3C7486"/>
      </a:accent2>
      <a:accent3>
        <a:srgbClr val="159961"/>
      </a:accent3>
      <a:accent4>
        <a:srgbClr val="A3ADE2"/>
      </a:accent4>
      <a:accent5>
        <a:srgbClr val="FDC612"/>
      </a:accent5>
      <a:accent6>
        <a:srgbClr val="8A898C"/>
      </a:accent6>
      <a:hlink>
        <a:srgbClr val="FFC000"/>
      </a:hlink>
      <a:folHlink>
        <a:srgbClr val="FFC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28E28527EC1419EC4CD889526767B" ma:contentTypeVersion="13" ma:contentTypeDescription="Opret et nyt dokument." ma:contentTypeScope="" ma:versionID="e65a0cfe139e0eb4a827654df36af6c5">
  <xsd:schema xmlns:xsd="http://www.w3.org/2001/XMLSchema" xmlns:xs="http://www.w3.org/2001/XMLSchema" xmlns:p="http://schemas.microsoft.com/office/2006/metadata/properties" xmlns:ns3="2489ec39-4d08-4e31-a9e3-a803714b763d" xmlns:ns4="abdb3d85-7301-421a-a5b7-3385bff048fe" targetNamespace="http://schemas.microsoft.com/office/2006/metadata/properties" ma:root="true" ma:fieldsID="ad646d05b5c4995dd3d0a7989d95d894" ns3:_="" ns4:_="">
    <xsd:import namespace="2489ec39-4d08-4e31-a9e3-a803714b763d"/>
    <xsd:import namespace="abdb3d85-7301-421a-a5b7-3385bff048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9ec39-4d08-4e31-a9e3-a803714b7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3d85-7301-421a-a5b7-3385bff04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653631-2C76-49AD-8122-CF301246DC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87828-7E21-42EE-B9E9-5425C0F3F2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db3d85-7301-421a-a5b7-3385bff048fe"/>
    <ds:schemaRef ds:uri="2489ec39-4d08-4e31-a9e3-a803714b763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62FE43-EBD5-418F-BBAC-DBCD58116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89ec39-4d08-4e31-a9e3-a803714b763d"/>
    <ds:schemaRef ds:uri="abdb3d85-7301-421a-a5b7-3385bff04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Final Conference 8 September 2020</vt:lpstr>
      <vt:lpstr>PowerPoint-præsentation</vt:lpstr>
      <vt:lpstr>PowerPoint-præsentation</vt:lpstr>
      <vt:lpstr>Living Lab</vt:lpstr>
      <vt:lpstr>How do we push innovation in SMEs?</vt:lpstr>
      <vt:lpstr>Next steps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Conference 8 September 2020</dc:title>
  <dc:creator>Mette Larsen</dc:creator>
  <cp:lastModifiedBy>Alex Søgaard Moreno</cp:lastModifiedBy>
  <cp:revision>1</cp:revision>
  <dcterms:created xsi:type="dcterms:W3CDTF">2020-09-02T13:37:19Z</dcterms:created>
  <dcterms:modified xsi:type="dcterms:W3CDTF">2020-09-02T13:58:16Z</dcterms:modified>
</cp:coreProperties>
</file>