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1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4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5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4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8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5A5D-8BDD-4873-874A-765B791764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7557-AB69-4EE7-9A0F-899D5723F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3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511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Mobility Opportunities Valuable to Everybody (MOVE)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61662"/>
            <a:ext cx="9144000" cy="7740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State of affairs period March 2020 – August 2020</a:t>
            </a:r>
          </a:p>
          <a:p>
            <a:r>
              <a:rPr lang="en-US" dirty="0" smtClean="0"/>
              <a:t>Pilot-partner HZ University of Applied Sciences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550085"/>
            <a:ext cx="9144000" cy="774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Harm IJben (HZ University of Applied Sciences)</a:t>
            </a:r>
          </a:p>
          <a:p>
            <a:pPr algn="l"/>
            <a:r>
              <a:rPr lang="en-US" dirty="0" smtClean="0"/>
              <a:t>MOVE partner-meeting – online (host University of </a:t>
            </a:r>
            <a:r>
              <a:rPr lang="en-US" dirty="0" err="1" smtClean="0"/>
              <a:t>Göttingen</a:t>
            </a:r>
            <a:r>
              <a:rPr lang="en-US" dirty="0" smtClean="0"/>
              <a:t>) – 08-09-2020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042" y="5434670"/>
            <a:ext cx="3057525" cy="121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882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State of affairs period March 2020 – August 2020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531" y="5382098"/>
            <a:ext cx="3054927" cy="120950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49"/>
              </p:ext>
            </p:extLst>
          </p:nvPr>
        </p:nvGraphicFramePr>
        <p:xfrm>
          <a:off x="1164245" y="1068038"/>
          <a:ext cx="9863510" cy="452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702">
                  <a:extLst>
                    <a:ext uri="{9D8B030D-6E8A-4147-A177-3AD203B41FA5}">
                      <a16:colId xmlns:a16="http://schemas.microsoft.com/office/drawing/2014/main" val="692235013"/>
                    </a:ext>
                  </a:extLst>
                </a:gridCol>
                <a:gridCol w="1972702">
                  <a:extLst>
                    <a:ext uri="{9D8B030D-6E8A-4147-A177-3AD203B41FA5}">
                      <a16:colId xmlns:a16="http://schemas.microsoft.com/office/drawing/2014/main" val="3707211315"/>
                    </a:ext>
                  </a:extLst>
                </a:gridCol>
                <a:gridCol w="1972702">
                  <a:extLst>
                    <a:ext uri="{9D8B030D-6E8A-4147-A177-3AD203B41FA5}">
                      <a16:colId xmlns:a16="http://schemas.microsoft.com/office/drawing/2014/main" val="1573174324"/>
                    </a:ext>
                  </a:extLst>
                </a:gridCol>
                <a:gridCol w="1972702">
                  <a:extLst>
                    <a:ext uri="{9D8B030D-6E8A-4147-A177-3AD203B41FA5}">
                      <a16:colId xmlns:a16="http://schemas.microsoft.com/office/drawing/2014/main" val="639263925"/>
                    </a:ext>
                  </a:extLst>
                </a:gridCol>
                <a:gridCol w="1972702">
                  <a:extLst>
                    <a:ext uri="{9D8B030D-6E8A-4147-A177-3AD203B41FA5}">
                      <a16:colId xmlns:a16="http://schemas.microsoft.com/office/drawing/2014/main" val="1267348992"/>
                    </a:ext>
                  </a:extLst>
                </a:gridCol>
              </a:tblGrid>
              <a:tr h="44411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Pilot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Involved?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Pilot on track?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Data used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Media (July</a:t>
                      </a:r>
                      <a:r>
                        <a:rPr lang="en-US" baseline="0" noProof="0" dirty="0" smtClean="0"/>
                        <a:t> – August)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735607"/>
                  </a:ext>
                </a:extLst>
              </a:tr>
              <a:tr h="78543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(Realtime) coaching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Panel</a:t>
                      </a:r>
                      <a:r>
                        <a:rPr lang="en-US" sz="1400" baseline="0" noProof="0" dirty="0" smtClean="0"/>
                        <a:t> of guests (Dutch, Belgian, German)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Yes (will be finished by the end of 2020, partly influenced 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Survey (2019), GPS-data (2020)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/>
                        <a:t>VerkeersNet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err="1" smtClean="0"/>
                        <a:t>Journaal</a:t>
                      </a:r>
                      <a:r>
                        <a:rPr lang="en-US" sz="1400" baseline="0" noProof="0" dirty="0" smtClean="0"/>
                        <a:t> (Dutch online traffic-platform) 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189273"/>
                  </a:ext>
                </a:extLst>
              </a:tr>
              <a:tr h="78543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Bed &amp; Bike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German guests accommodation, entrepreneur(s),</a:t>
                      </a:r>
                      <a:r>
                        <a:rPr lang="en-US" sz="1400" baseline="0" noProof="0" dirty="0" smtClean="0"/>
                        <a:t> local government (municipality of Veere)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Yes (but delayed due to COVID-19), will</a:t>
                      </a:r>
                      <a:r>
                        <a:rPr lang="en-US" sz="1400" baseline="0" noProof="0" dirty="0" smtClean="0"/>
                        <a:t> be executed in May 2021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GPS-data (2017)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 smtClean="0"/>
                        <a:t>VerkeersNet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err="1" smtClean="0"/>
                        <a:t>Journaal</a:t>
                      </a:r>
                      <a:r>
                        <a:rPr lang="en-US" sz="1400" baseline="0" noProof="0" dirty="0" smtClean="0"/>
                        <a:t> (Dutch online traffic-platform) / Regional newspaper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98159"/>
                  </a:ext>
                </a:extLst>
              </a:tr>
              <a:tr h="78543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OVFlex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transport organization, Province of Zeeland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Yes (but delayed due to COVID-19), will</a:t>
                      </a:r>
                      <a:r>
                        <a:rPr lang="en-US" sz="1400" baseline="0" noProof="0" dirty="0" smtClean="0"/>
                        <a:t> be executed in May 2021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Survey</a:t>
                      </a:r>
                      <a:r>
                        <a:rPr lang="en-US" sz="1400" baseline="0" noProof="0" dirty="0" smtClean="0"/>
                        <a:t> (2019), </a:t>
                      </a:r>
                      <a:r>
                        <a:rPr lang="en-US" sz="1400" noProof="0" dirty="0" smtClean="0"/>
                        <a:t>GPS-data (2019)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 smtClean="0"/>
                        <a:t>VerkeersNet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err="1" smtClean="0"/>
                        <a:t>Journaal</a:t>
                      </a:r>
                      <a:r>
                        <a:rPr lang="en-US" sz="1400" baseline="0" noProof="0" dirty="0" smtClean="0"/>
                        <a:t> (Dutch online traffic-platform)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305513"/>
                  </a:ext>
                </a:extLst>
              </a:tr>
              <a:tr h="78543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Scithos (simulation-tool)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HZ University</a:t>
                      </a:r>
                      <a:r>
                        <a:rPr lang="en-US" sz="1400" baseline="0" noProof="0" dirty="0" smtClean="0"/>
                        <a:t> of Applied Sciences (several research centers)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Yes (will be finished</a:t>
                      </a:r>
                      <a:r>
                        <a:rPr lang="en-US" sz="1400" baseline="0" noProof="0" dirty="0" smtClean="0"/>
                        <a:t> by the end of this month, results will be presented at the next partner-meeting)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GPS-data (2019)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 smtClean="0"/>
                        <a:t>VerkeersNet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err="1" smtClean="0"/>
                        <a:t>Journaal</a:t>
                      </a:r>
                      <a:r>
                        <a:rPr lang="en-US" sz="1400" baseline="0" noProof="0" dirty="0" smtClean="0"/>
                        <a:t> (Dutch online traffic-platform) / Regional newspaper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65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8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241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Mobility Opportunities Valuable to Everybody (MOVE)</vt:lpstr>
      <vt:lpstr>State of affairs period March 2020 – August 2020</vt:lpstr>
    </vt:vector>
  </TitlesOfParts>
  <Company>HZ University Of Applied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Annelies Koomansvandendries</dc:creator>
  <cp:lastModifiedBy>Annelies Koomansvandendries</cp:lastModifiedBy>
  <cp:revision>10</cp:revision>
  <dcterms:created xsi:type="dcterms:W3CDTF">2018-11-26T10:45:09Z</dcterms:created>
  <dcterms:modified xsi:type="dcterms:W3CDTF">2020-09-08T13:16:03Z</dcterms:modified>
</cp:coreProperties>
</file>