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680" r:id="rId6"/>
  </p:sldMasterIdLst>
  <p:notesMasterIdLst>
    <p:notesMasterId r:id="rId18"/>
  </p:notesMasterIdLst>
  <p:handoutMasterIdLst>
    <p:handoutMasterId r:id="rId19"/>
  </p:handoutMasterIdLst>
  <p:sldIdLst>
    <p:sldId id="256" r:id="rId7"/>
    <p:sldId id="839" r:id="rId8"/>
    <p:sldId id="850" r:id="rId9"/>
    <p:sldId id="829" r:id="rId10"/>
    <p:sldId id="820" r:id="rId11"/>
    <p:sldId id="841" r:id="rId12"/>
    <p:sldId id="856" r:id="rId13"/>
    <p:sldId id="846" r:id="rId14"/>
    <p:sldId id="261" r:id="rId15"/>
    <p:sldId id="857" r:id="rId16"/>
    <p:sldId id="806" r:id="rId17"/>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B8B15C-2D17-419F-8C16-BFDB95F0926E}" v="1" dt="2022-10-14T13:00:48.3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40" autoAdjust="0"/>
  </p:normalViewPr>
  <p:slideViewPr>
    <p:cSldViewPr snapToGrid="0">
      <p:cViewPr varScale="1">
        <p:scale>
          <a:sx n="85" d="100"/>
          <a:sy n="85" d="100"/>
        </p:scale>
        <p:origin x="1554" y="-24"/>
      </p:cViewPr>
      <p:guideLst/>
    </p:cSldViewPr>
  </p:slideViewPr>
  <p:notesTextViewPr>
    <p:cViewPr>
      <p:scale>
        <a:sx n="1" d="1"/>
        <a:sy n="1" d="1"/>
      </p:scale>
      <p:origin x="0" y="0"/>
    </p:cViewPr>
  </p:notesTextViewPr>
  <p:notesViewPr>
    <p:cSldViewPr snapToGrid="0">
      <p:cViewPr varScale="1">
        <p:scale>
          <a:sx n="78" d="100"/>
          <a:sy n="78" d="100"/>
        </p:scale>
        <p:origin x="406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Tulloch" userId="a4bade9a-554d-4c94-b902-6c464362ffd0" providerId="ADAL" clId="{6BB8B15C-2D17-419F-8C16-BFDB95F0926E}"/>
    <pc:docChg chg="modSld">
      <pc:chgData name="Rachel Tulloch" userId="a4bade9a-554d-4c94-b902-6c464362ffd0" providerId="ADAL" clId="{6BB8B15C-2D17-419F-8C16-BFDB95F0926E}" dt="2022-10-14T13:00:30.748" v="3" actId="6549"/>
      <pc:docMkLst>
        <pc:docMk/>
      </pc:docMkLst>
      <pc:sldChg chg="modNotesTx">
        <pc:chgData name="Rachel Tulloch" userId="a4bade9a-554d-4c94-b902-6c464362ffd0" providerId="ADAL" clId="{6BB8B15C-2D17-419F-8C16-BFDB95F0926E}" dt="2022-10-14T13:00:30.748" v="3" actId="6549"/>
        <pc:sldMkLst>
          <pc:docMk/>
          <pc:sldMk cId="0" sldId="261"/>
        </pc:sldMkLst>
      </pc:sldChg>
      <pc:sldChg chg="modNotesTx">
        <pc:chgData name="Rachel Tulloch" userId="a4bade9a-554d-4c94-b902-6c464362ffd0" providerId="ADAL" clId="{6BB8B15C-2D17-419F-8C16-BFDB95F0926E}" dt="2022-10-14T12:59:58.559" v="2" actId="6549"/>
        <pc:sldMkLst>
          <pc:docMk/>
          <pc:sldMk cId="3640637491" sldId="820"/>
        </pc:sldMkLst>
      </pc:sldChg>
      <pc:sldChg chg="modNotesTx">
        <pc:chgData name="Rachel Tulloch" userId="a4bade9a-554d-4c94-b902-6c464362ffd0" providerId="ADAL" clId="{6BB8B15C-2D17-419F-8C16-BFDB95F0926E}" dt="2022-10-14T12:59:52.864" v="1" actId="6549"/>
        <pc:sldMkLst>
          <pc:docMk/>
          <pc:sldMk cId="2317840520" sldId="829"/>
        </pc:sldMkLst>
      </pc:sldChg>
      <pc:sldChg chg="modNotesTx">
        <pc:chgData name="Rachel Tulloch" userId="a4bade9a-554d-4c94-b902-6c464362ffd0" providerId="ADAL" clId="{6BB8B15C-2D17-419F-8C16-BFDB95F0926E}" dt="2022-10-14T12:59:47.616" v="0" actId="6549"/>
        <pc:sldMkLst>
          <pc:docMk/>
          <pc:sldMk cId="3107889588" sldId="83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D8F81-0A93-488C-ABC6-F52D91223C73}"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n-GB"/>
        </a:p>
      </dgm:t>
    </dgm:pt>
    <dgm:pt modelId="{E5FCA59F-3D71-433D-B267-8E6A27C59A45}">
      <dgm:prSet phldrT="[Text]" custT="1"/>
      <dgm:spPr/>
      <dgm:t>
        <a:bodyPr/>
        <a:lstStyle/>
        <a:p>
          <a:r>
            <a:rPr lang="en-GB" sz="1400">
              <a:latin typeface="Arial" panose="020B0604020202020204" pitchFamily="34" charset="0"/>
              <a:cs typeface="Arial" panose="020B0604020202020204" pitchFamily="34" charset="0"/>
            </a:rPr>
            <a:t>Engineering </a:t>
          </a:r>
        </a:p>
        <a:p>
          <a:r>
            <a:rPr lang="en-GB" sz="1400">
              <a:latin typeface="Arial" panose="020B0604020202020204" pitchFamily="34" charset="0"/>
              <a:cs typeface="Arial" panose="020B0604020202020204" pitchFamily="34" charset="0"/>
            </a:rPr>
            <a:t>Leads Forum</a:t>
          </a:r>
        </a:p>
      </dgm:t>
    </dgm:pt>
    <dgm:pt modelId="{92FD6EEF-3C11-4BF3-A54F-2F2454A5AFFB}" type="parTrans" cxnId="{6C1A9E2A-2989-486F-BB03-2367589E66DD}">
      <dgm:prSet/>
      <dgm:spPr/>
      <dgm:t>
        <a:bodyPr/>
        <a:lstStyle/>
        <a:p>
          <a:endParaRPr lang="en-GB">
            <a:latin typeface="Arial" panose="020B0604020202020204" pitchFamily="34" charset="0"/>
            <a:cs typeface="Arial" panose="020B0604020202020204" pitchFamily="34" charset="0"/>
          </a:endParaRPr>
        </a:p>
      </dgm:t>
    </dgm:pt>
    <dgm:pt modelId="{7C3D5000-7885-4A4A-AD77-966E0DC61F18}" type="sibTrans" cxnId="{6C1A9E2A-2989-486F-BB03-2367589E66DD}">
      <dgm:prSet/>
      <dgm:spPr/>
      <dgm:t>
        <a:bodyPr/>
        <a:lstStyle/>
        <a:p>
          <a:endParaRPr lang="en-GB">
            <a:latin typeface="Arial" panose="020B0604020202020204" pitchFamily="34" charset="0"/>
            <a:cs typeface="Arial" panose="020B0604020202020204" pitchFamily="34" charset="0"/>
          </a:endParaRPr>
        </a:p>
      </dgm:t>
    </dgm:pt>
    <dgm:pt modelId="{21D6B655-F371-4477-94C5-836BA60A9B97}">
      <dgm:prSet phldrT="[Text]"/>
      <dgm:spPr/>
      <dgm:t>
        <a:bodyPr/>
        <a:lstStyle/>
        <a:p>
          <a:r>
            <a:rPr lang="en-GB" dirty="0">
              <a:latin typeface="Arial" panose="020B0604020202020204" pitchFamily="34" charset="0"/>
              <a:cs typeface="Arial" panose="020B0604020202020204" pitchFamily="34" charset="0"/>
            </a:rPr>
            <a:t>Advance Manufacture Training Network</a:t>
          </a:r>
        </a:p>
      </dgm:t>
    </dgm:pt>
    <dgm:pt modelId="{16F8838C-AD37-416A-95B7-65CA60196442}" type="parTrans" cxnId="{8B047242-D2E6-4ECF-AE82-AB97EAD5AF40}">
      <dgm:prSet/>
      <dgm:spPr/>
      <dgm:t>
        <a:bodyPr/>
        <a:lstStyle/>
        <a:p>
          <a:endParaRPr lang="en-GB">
            <a:latin typeface="Arial" panose="020B0604020202020204" pitchFamily="34" charset="0"/>
            <a:cs typeface="Arial" panose="020B0604020202020204" pitchFamily="34" charset="0"/>
          </a:endParaRPr>
        </a:p>
      </dgm:t>
    </dgm:pt>
    <dgm:pt modelId="{9C24BA8D-F70D-4A65-A5B6-5B0A1A790843}" type="sibTrans" cxnId="{8B047242-D2E6-4ECF-AE82-AB97EAD5AF40}">
      <dgm:prSet/>
      <dgm:spPr/>
      <dgm:t>
        <a:bodyPr/>
        <a:lstStyle/>
        <a:p>
          <a:endParaRPr lang="en-GB">
            <a:latin typeface="Arial" panose="020B0604020202020204" pitchFamily="34" charset="0"/>
            <a:cs typeface="Arial" panose="020B0604020202020204" pitchFamily="34" charset="0"/>
          </a:endParaRPr>
        </a:p>
      </dgm:t>
    </dgm:pt>
    <dgm:pt modelId="{563EC227-F34C-417A-A404-9315B445AD2C}">
      <dgm:prSet/>
      <dgm:spPr/>
      <dgm:t>
        <a:bodyPr/>
        <a:lstStyle/>
        <a:p>
          <a:r>
            <a:rPr lang="en-GB">
              <a:latin typeface="Arial" panose="020B0604020202020204" pitchFamily="34" charset="0"/>
              <a:cs typeface="Arial" panose="020B0604020202020204" pitchFamily="34" charset="0"/>
            </a:rPr>
            <a:t>Automotive Training Network</a:t>
          </a:r>
        </a:p>
      </dgm:t>
    </dgm:pt>
    <dgm:pt modelId="{497985FC-3D3C-4925-9B8C-0EA5774176B7}" type="parTrans" cxnId="{A406DC99-25D5-40F0-835D-8D0B21885F3E}">
      <dgm:prSet/>
      <dgm:spPr/>
      <dgm:t>
        <a:bodyPr/>
        <a:lstStyle/>
        <a:p>
          <a:endParaRPr lang="en-GB">
            <a:latin typeface="Arial" panose="020B0604020202020204" pitchFamily="34" charset="0"/>
            <a:cs typeface="Arial" panose="020B0604020202020204" pitchFamily="34" charset="0"/>
          </a:endParaRPr>
        </a:p>
      </dgm:t>
    </dgm:pt>
    <dgm:pt modelId="{42F5E7EE-CFE6-4308-BB6E-158B17283E78}" type="sibTrans" cxnId="{A406DC99-25D5-40F0-835D-8D0B21885F3E}">
      <dgm:prSet/>
      <dgm:spPr/>
      <dgm:t>
        <a:bodyPr/>
        <a:lstStyle/>
        <a:p>
          <a:endParaRPr lang="en-GB">
            <a:latin typeface="Arial" panose="020B0604020202020204" pitchFamily="34" charset="0"/>
            <a:cs typeface="Arial" panose="020B0604020202020204" pitchFamily="34" charset="0"/>
          </a:endParaRPr>
        </a:p>
      </dgm:t>
    </dgm:pt>
    <dgm:pt modelId="{27A43340-157D-42EE-A5EE-B1299590EDD8}">
      <dgm:prSet custT="1"/>
      <dgm:spPr/>
      <dgm:t>
        <a:bodyPr/>
        <a:lstStyle/>
        <a:p>
          <a:r>
            <a:rPr lang="en-GB" sz="1400" dirty="0">
              <a:latin typeface="Arial" panose="020B0604020202020204" pitchFamily="34" charset="0"/>
              <a:cs typeface="Arial" panose="020B0604020202020204" pitchFamily="34" charset="0"/>
            </a:rPr>
            <a:t>Construction </a:t>
          </a:r>
        </a:p>
        <a:p>
          <a:r>
            <a:rPr lang="en-GB" sz="1400" dirty="0">
              <a:latin typeface="Arial" panose="020B0604020202020204" pitchFamily="34" charset="0"/>
              <a:cs typeface="Arial" panose="020B0604020202020204" pitchFamily="34" charset="0"/>
            </a:rPr>
            <a:t>Leads Forum</a:t>
          </a:r>
        </a:p>
      </dgm:t>
    </dgm:pt>
    <dgm:pt modelId="{3C939A46-C712-41AC-A00B-A3C66BF53928}" type="parTrans" cxnId="{B9A34D93-922F-4674-9F72-FBAAF8C274D8}">
      <dgm:prSet/>
      <dgm:spPr/>
      <dgm:t>
        <a:bodyPr/>
        <a:lstStyle/>
        <a:p>
          <a:endParaRPr lang="en-GB">
            <a:latin typeface="Arial" panose="020B0604020202020204" pitchFamily="34" charset="0"/>
            <a:cs typeface="Arial" panose="020B0604020202020204" pitchFamily="34" charset="0"/>
          </a:endParaRPr>
        </a:p>
      </dgm:t>
    </dgm:pt>
    <dgm:pt modelId="{C4193BBD-EF37-4C13-8D89-510A13D3D4B7}" type="sibTrans" cxnId="{B9A34D93-922F-4674-9F72-FBAAF8C274D8}">
      <dgm:prSet/>
      <dgm:spPr/>
      <dgm:t>
        <a:bodyPr/>
        <a:lstStyle/>
        <a:p>
          <a:endParaRPr lang="en-GB">
            <a:latin typeface="Arial" panose="020B0604020202020204" pitchFamily="34" charset="0"/>
            <a:cs typeface="Arial" panose="020B0604020202020204" pitchFamily="34" charset="0"/>
          </a:endParaRPr>
        </a:p>
      </dgm:t>
    </dgm:pt>
    <dgm:pt modelId="{B72B2225-DA66-4660-A283-A49FAD073401}">
      <dgm:prSet/>
      <dgm:spPr/>
      <dgm:t>
        <a:bodyPr/>
        <a:lstStyle/>
        <a:p>
          <a:r>
            <a:rPr lang="en-GB">
              <a:latin typeface="Arial" panose="020B0604020202020204" pitchFamily="34" charset="0"/>
              <a:cs typeface="Arial" panose="020B0604020202020204" pitchFamily="34" charset="0"/>
            </a:rPr>
            <a:t>Energy Efficiency Training Network</a:t>
          </a:r>
        </a:p>
      </dgm:t>
    </dgm:pt>
    <dgm:pt modelId="{23F76C1C-4E9C-4A0D-9C54-90248DEDAFBF}" type="parTrans" cxnId="{30B00EB4-8416-41C6-B23D-3D73D84729AD}">
      <dgm:prSet/>
      <dgm:spPr/>
      <dgm:t>
        <a:bodyPr/>
        <a:lstStyle/>
        <a:p>
          <a:endParaRPr lang="en-GB">
            <a:latin typeface="Arial" panose="020B0604020202020204" pitchFamily="34" charset="0"/>
            <a:cs typeface="Arial" panose="020B0604020202020204" pitchFamily="34" charset="0"/>
          </a:endParaRPr>
        </a:p>
      </dgm:t>
    </dgm:pt>
    <dgm:pt modelId="{F7068320-EE1E-455D-92F2-DC5BEF0A2054}" type="sibTrans" cxnId="{30B00EB4-8416-41C6-B23D-3D73D84729AD}">
      <dgm:prSet/>
      <dgm:spPr/>
      <dgm:t>
        <a:bodyPr/>
        <a:lstStyle/>
        <a:p>
          <a:endParaRPr lang="en-GB">
            <a:latin typeface="Arial" panose="020B0604020202020204" pitchFamily="34" charset="0"/>
            <a:cs typeface="Arial" panose="020B0604020202020204" pitchFamily="34" charset="0"/>
          </a:endParaRPr>
        </a:p>
      </dgm:t>
    </dgm:pt>
    <dgm:pt modelId="{1E956EEF-7A96-4E19-BF2E-65496AF22C6B}">
      <dgm:prSet/>
      <dgm:spPr/>
      <dgm:t>
        <a:bodyPr/>
        <a:lstStyle/>
        <a:p>
          <a:r>
            <a:rPr lang="en-GB">
              <a:latin typeface="Arial" panose="020B0604020202020204" pitchFamily="34" charset="0"/>
              <a:cs typeface="Arial" panose="020B0604020202020204" pitchFamily="34" charset="0"/>
            </a:rPr>
            <a:t>Building Information Modelling Training Nework</a:t>
          </a:r>
        </a:p>
      </dgm:t>
    </dgm:pt>
    <dgm:pt modelId="{3AC519CE-08A1-4AEC-B541-016E1218BFB8}" type="parTrans" cxnId="{BF80AFB3-33E4-4AC7-89F7-96C43398279C}">
      <dgm:prSet/>
      <dgm:spPr/>
      <dgm:t>
        <a:bodyPr/>
        <a:lstStyle/>
        <a:p>
          <a:endParaRPr lang="en-GB">
            <a:latin typeface="Arial" panose="020B0604020202020204" pitchFamily="34" charset="0"/>
            <a:cs typeface="Arial" panose="020B0604020202020204" pitchFamily="34" charset="0"/>
          </a:endParaRPr>
        </a:p>
      </dgm:t>
    </dgm:pt>
    <dgm:pt modelId="{4B801F4E-927B-4E71-8737-86A5CB887E51}" type="sibTrans" cxnId="{BF80AFB3-33E4-4AC7-89F7-96C43398279C}">
      <dgm:prSet/>
      <dgm:spPr/>
      <dgm:t>
        <a:bodyPr/>
        <a:lstStyle/>
        <a:p>
          <a:endParaRPr lang="en-GB">
            <a:latin typeface="Arial" panose="020B0604020202020204" pitchFamily="34" charset="0"/>
            <a:cs typeface="Arial" panose="020B0604020202020204" pitchFamily="34" charset="0"/>
          </a:endParaRPr>
        </a:p>
      </dgm:t>
    </dgm:pt>
    <dgm:pt modelId="{611C51C6-7F83-40AB-B79F-4F9836EAC8DA}">
      <dgm:prSet/>
      <dgm:spPr/>
      <dgm:t>
        <a:bodyPr/>
        <a:lstStyle/>
        <a:p>
          <a:r>
            <a:rPr lang="en-GB">
              <a:latin typeface="Arial" panose="020B0604020202020204" pitchFamily="34" charset="0"/>
              <a:cs typeface="Arial" panose="020B0604020202020204" pitchFamily="34" charset="0"/>
            </a:rPr>
            <a:t>Marine and Maritime Training Network</a:t>
          </a:r>
        </a:p>
      </dgm:t>
    </dgm:pt>
    <dgm:pt modelId="{117EF555-5CB0-4E1D-A685-65AD0021861E}" type="parTrans" cxnId="{A6B4A181-1532-4E8D-AA0D-A8EDD080EE74}">
      <dgm:prSet/>
      <dgm:spPr/>
      <dgm:t>
        <a:bodyPr/>
        <a:lstStyle/>
        <a:p>
          <a:endParaRPr lang="en-US">
            <a:latin typeface="Arial" panose="020B0604020202020204" pitchFamily="34" charset="0"/>
            <a:cs typeface="Arial" panose="020B0604020202020204" pitchFamily="34" charset="0"/>
          </a:endParaRPr>
        </a:p>
      </dgm:t>
    </dgm:pt>
    <dgm:pt modelId="{5715829A-C444-46FF-8AC3-530A82A4B78A}" type="sibTrans" cxnId="{A6B4A181-1532-4E8D-AA0D-A8EDD080EE74}">
      <dgm:prSet/>
      <dgm:spPr/>
      <dgm:t>
        <a:bodyPr/>
        <a:lstStyle/>
        <a:p>
          <a:endParaRPr lang="en-US">
            <a:latin typeface="Arial" panose="020B0604020202020204" pitchFamily="34" charset="0"/>
            <a:cs typeface="Arial" panose="020B0604020202020204" pitchFamily="34" charset="0"/>
          </a:endParaRPr>
        </a:p>
      </dgm:t>
    </dgm:pt>
    <dgm:pt modelId="{E1B5EC7C-462A-41C1-8ECD-AC9A5BDEFDF7}">
      <dgm:prSet/>
      <dgm:spPr/>
      <dgm:t>
        <a:bodyPr/>
        <a:lstStyle/>
        <a:p>
          <a:r>
            <a:rPr lang="en-GB">
              <a:latin typeface="Arial" panose="020B0604020202020204" pitchFamily="34" charset="0"/>
              <a:cs typeface="Arial" panose="020B0604020202020204" pitchFamily="34" charset="0"/>
            </a:rPr>
            <a:t>Transmission and Distribution Training Nerwork</a:t>
          </a:r>
        </a:p>
      </dgm:t>
    </dgm:pt>
    <dgm:pt modelId="{754DD443-DFC9-4F8E-B152-B6CEC68E35C6}" type="parTrans" cxnId="{6F506C7B-0EC6-408C-AC32-04469066717A}">
      <dgm:prSet/>
      <dgm:spPr/>
      <dgm:t>
        <a:bodyPr/>
        <a:lstStyle/>
        <a:p>
          <a:endParaRPr lang="en-US">
            <a:latin typeface="Arial" panose="020B0604020202020204" pitchFamily="34" charset="0"/>
            <a:cs typeface="Arial" panose="020B0604020202020204" pitchFamily="34" charset="0"/>
          </a:endParaRPr>
        </a:p>
      </dgm:t>
    </dgm:pt>
    <dgm:pt modelId="{B41FC68E-34D4-4681-8DE0-8C2FA2B9D87C}" type="sibTrans" cxnId="{6F506C7B-0EC6-408C-AC32-04469066717A}">
      <dgm:prSet/>
      <dgm:spPr/>
      <dgm:t>
        <a:bodyPr/>
        <a:lstStyle/>
        <a:p>
          <a:endParaRPr lang="en-US">
            <a:latin typeface="Arial" panose="020B0604020202020204" pitchFamily="34" charset="0"/>
            <a:cs typeface="Arial" panose="020B0604020202020204" pitchFamily="34" charset="0"/>
          </a:endParaRPr>
        </a:p>
      </dgm:t>
    </dgm:pt>
    <dgm:pt modelId="{ACC01998-EA8D-4DEC-ABE2-1A28613C8BBC}">
      <dgm:prSet phldrT="[Text]"/>
      <dgm:spPr/>
      <dgm:t>
        <a:bodyPr/>
        <a:lstStyle/>
        <a:p>
          <a:r>
            <a:rPr lang="en-GB">
              <a:latin typeface="Arial" panose="020B0604020202020204" pitchFamily="34" charset="0"/>
              <a:cs typeface="Arial" panose="020B0604020202020204" pitchFamily="34" charset="0"/>
            </a:rPr>
            <a:t>Hydrogen Training Nework</a:t>
          </a:r>
        </a:p>
      </dgm:t>
    </dgm:pt>
    <dgm:pt modelId="{E37B2A7F-FCC7-4D86-ABB0-24C8E0AB853C}" type="parTrans" cxnId="{5F8A0BAB-4055-445D-A216-A0CE226EC9B7}">
      <dgm:prSet/>
      <dgm:spPr/>
      <dgm:t>
        <a:bodyPr/>
        <a:lstStyle/>
        <a:p>
          <a:endParaRPr lang="en-US">
            <a:latin typeface="Arial" panose="020B0604020202020204" pitchFamily="34" charset="0"/>
            <a:cs typeface="Arial" panose="020B0604020202020204" pitchFamily="34" charset="0"/>
          </a:endParaRPr>
        </a:p>
      </dgm:t>
    </dgm:pt>
    <dgm:pt modelId="{93C941F5-427D-4326-8030-07E60684C1CF}" type="sibTrans" cxnId="{5F8A0BAB-4055-445D-A216-A0CE226EC9B7}">
      <dgm:prSet/>
      <dgm:spPr/>
      <dgm:t>
        <a:bodyPr/>
        <a:lstStyle/>
        <a:p>
          <a:endParaRPr lang="en-US">
            <a:latin typeface="Arial" panose="020B0604020202020204" pitchFamily="34" charset="0"/>
            <a:cs typeface="Arial" panose="020B0604020202020204" pitchFamily="34" charset="0"/>
          </a:endParaRPr>
        </a:p>
      </dgm:t>
    </dgm:pt>
    <dgm:pt modelId="{CE21ADBD-610E-4A45-8397-CDA3DA92AD43}">
      <dgm:prSet/>
      <dgm:spPr/>
      <dgm:t>
        <a:bodyPr/>
        <a:lstStyle/>
        <a:p>
          <a:r>
            <a:rPr lang="en-GB">
              <a:latin typeface="Arial" panose="020B0604020202020204" pitchFamily="34" charset="0"/>
              <a:cs typeface="Arial" panose="020B0604020202020204" pitchFamily="34" charset="0"/>
            </a:rPr>
            <a:t>Oil and Gas Training Network</a:t>
          </a:r>
        </a:p>
      </dgm:t>
    </dgm:pt>
    <dgm:pt modelId="{F35CF398-13F7-4598-B833-238C03504A3F}" type="parTrans" cxnId="{5607B4F2-A6D8-4CAC-8E27-C126454D7057}">
      <dgm:prSet/>
      <dgm:spPr/>
      <dgm:t>
        <a:bodyPr/>
        <a:lstStyle/>
        <a:p>
          <a:endParaRPr lang="en-US">
            <a:latin typeface="Arial" panose="020B0604020202020204" pitchFamily="34" charset="0"/>
            <a:cs typeface="Arial" panose="020B0604020202020204" pitchFamily="34" charset="0"/>
          </a:endParaRPr>
        </a:p>
      </dgm:t>
    </dgm:pt>
    <dgm:pt modelId="{8361637D-F57C-4048-BD99-69141F289FBF}" type="sibTrans" cxnId="{5607B4F2-A6D8-4CAC-8E27-C126454D7057}">
      <dgm:prSet/>
      <dgm:spPr/>
      <dgm:t>
        <a:bodyPr/>
        <a:lstStyle/>
        <a:p>
          <a:endParaRPr lang="en-US">
            <a:latin typeface="Arial" panose="020B0604020202020204" pitchFamily="34" charset="0"/>
            <a:cs typeface="Arial" panose="020B0604020202020204" pitchFamily="34" charset="0"/>
          </a:endParaRPr>
        </a:p>
      </dgm:t>
    </dgm:pt>
    <dgm:pt modelId="{645F9B61-8A99-44E3-9CE5-0EE9444A4AB4}">
      <dgm:prSet/>
      <dgm:spPr/>
      <dgm:t>
        <a:bodyPr/>
        <a:lstStyle/>
        <a:p>
          <a:r>
            <a:rPr lang="en-GB">
              <a:latin typeface="Arial" panose="020B0604020202020204" pitchFamily="34" charset="0"/>
              <a:cs typeface="Arial" panose="020B0604020202020204" pitchFamily="34" charset="0"/>
            </a:rPr>
            <a:t>SMART Metering Training Network</a:t>
          </a:r>
        </a:p>
      </dgm:t>
    </dgm:pt>
    <dgm:pt modelId="{4FC9C9D6-1631-4CFF-92E6-3AE04DB20836}" type="parTrans" cxnId="{8F53CB9A-D50B-44FE-BEC7-ABE1CEBBE167}">
      <dgm:prSet/>
      <dgm:spPr/>
      <dgm:t>
        <a:bodyPr/>
        <a:lstStyle/>
        <a:p>
          <a:endParaRPr lang="en-US">
            <a:latin typeface="Arial" panose="020B0604020202020204" pitchFamily="34" charset="0"/>
            <a:cs typeface="Arial" panose="020B0604020202020204" pitchFamily="34" charset="0"/>
          </a:endParaRPr>
        </a:p>
      </dgm:t>
    </dgm:pt>
    <dgm:pt modelId="{09EC26A3-72F9-4DDF-AC18-429E8B9F9661}" type="sibTrans" cxnId="{8F53CB9A-D50B-44FE-BEC7-ABE1CEBBE167}">
      <dgm:prSet/>
      <dgm:spPr/>
      <dgm:t>
        <a:bodyPr/>
        <a:lstStyle/>
        <a:p>
          <a:endParaRPr lang="en-US">
            <a:latin typeface="Arial" panose="020B0604020202020204" pitchFamily="34" charset="0"/>
            <a:cs typeface="Arial" panose="020B0604020202020204" pitchFamily="34" charset="0"/>
          </a:endParaRPr>
        </a:p>
      </dgm:t>
    </dgm:pt>
    <dgm:pt modelId="{500A89F2-E710-40A4-ACC6-9AAD2F870C24}">
      <dgm:prSet custT="1"/>
      <dgm:spPr/>
      <dgm:t>
        <a:bodyPr/>
        <a:lstStyle/>
        <a:p>
          <a:r>
            <a:rPr lang="en-GB" sz="1400" dirty="0">
              <a:latin typeface="Arial" panose="020B0604020202020204" pitchFamily="34" charset="0"/>
              <a:cs typeface="Arial" panose="020B0604020202020204" pitchFamily="34" charset="0"/>
            </a:rPr>
            <a:t>STEM</a:t>
          </a:r>
        </a:p>
        <a:p>
          <a:r>
            <a:rPr lang="en-GB" sz="1400" dirty="0">
              <a:latin typeface="Arial" panose="020B0604020202020204" pitchFamily="34" charset="0"/>
              <a:cs typeface="Arial" panose="020B0604020202020204" pitchFamily="34" charset="0"/>
            </a:rPr>
            <a:t> Leads Forum</a:t>
          </a:r>
        </a:p>
      </dgm:t>
    </dgm:pt>
    <dgm:pt modelId="{E30FF063-443A-49C9-BFF6-A84C6BF52C66}" type="parTrans" cxnId="{E8B83708-3E0B-461E-B0BD-71639794DFF5}">
      <dgm:prSet/>
      <dgm:spPr/>
      <dgm:t>
        <a:bodyPr/>
        <a:lstStyle/>
        <a:p>
          <a:endParaRPr lang="en-US">
            <a:latin typeface="Arial" panose="020B0604020202020204" pitchFamily="34" charset="0"/>
            <a:cs typeface="Arial" panose="020B0604020202020204" pitchFamily="34" charset="0"/>
          </a:endParaRPr>
        </a:p>
      </dgm:t>
    </dgm:pt>
    <dgm:pt modelId="{E5DCE6E4-4CD4-45F7-A66F-24B7B3EF7C2D}" type="sibTrans" cxnId="{E8B83708-3E0B-461E-B0BD-71639794DFF5}">
      <dgm:prSet/>
      <dgm:spPr/>
      <dgm:t>
        <a:bodyPr/>
        <a:lstStyle/>
        <a:p>
          <a:endParaRPr lang="en-US">
            <a:latin typeface="Arial" panose="020B0604020202020204" pitchFamily="34" charset="0"/>
            <a:cs typeface="Arial" panose="020B0604020202020204" pitchFamily="34" charset="0"/>
          </a:endParaRPr>
        </a:p>
      </dgm:t>
    </dgm:pt>
    <dgm:pt modelId="{B57C1D2C-B3CD-4C5A-8D6A-D89E7DB558A6}">
      <dgm:prSet phldrT="[Text]" custT="1"/>
      <dgm:spPr/>
      <dgm:t>
        <a:bodyPr/>
        <a:lstStyle/>
        <a:p>
          <a:r>
            <a:rPr lang="en-GB" sz="3200">
              <a:latin typeface="Arial" panose="020B0604020202020204" pitchFamily="34" charset="0"/>
              <a:cs typeface="Arial" panose="020B0604020202020204" pitchFamily="34" charset="0"/>
            </a:rPr>
            <a:t>Strategy Group</a:t>
          </a:r>
        </a:p>
      </dgm:t>
    </dgm:pt>
    <dgm:pt modelId="{E435A106-6DD1-4CA6-82E2-59C038EAF998}" type="sibTrans" cxnId="{CBC2F70E-0C21-447E-B33E-70BB847E09D9}">
      <dgm:prSet/>
      <dgm:spPr/>
      <dgm:t>
        <a:bodyPr/>
        <a:lstStyle/>
        <a:p>
          <a:endParaRPr lang="en-GB">
            <a:latin typeface="Arial" panose="020B0604020202020204" pitchFamily="34" charset="0"/>
            <a:cs typeface="Arial" panose="020B0604020202020204" pitchFamily="34" charset="0"/>
          </a:endParaRPr>
        </a:p>
      </dgm:t>
    </dgm:pt>
    <dgm:pt modelId="{14131136-23CA-463D-8562-C4E13BE23C6D}" type="parTrans" cxnId="{CBC2F70E-0C21-447E-B33E-70BB847E09D9}">
      <dgm:prSet/>
      <dgm:spPr/>
      <dgm:t>
        <a:bodyPr/>
        <a:lstStyle/>
        <a:p>
          <a:endParaRPr lang="en-GB">
            <a:latin typeface="Arial" panose="020B0604020202020204" pitchFamily="34" charset="0"/>
            <a:cs typeface="Arial" panose="020B0604020202020204" pitchFamily="34" charset="0"/>
          </a:endParaRPr>
        </a:p>
      </dgm:t>
    </dgm:pt>
    <dgm:pt modelId="{43E16994-2762-4478-A968-A28DFADDA9BC}">
      <dgm:prSet phldrT="[Text]"/>
      <dgm:spPr/>
      <dgm:t>
        <a:bodyPr/>
        <a:lstStyle/>
        <a:p>
          <a:r>
            <a:rPr lang="en-GB">
              <a:latin typeface="Arial" panose="020B0604020202020204" pitchFamily="34" charset="0"/>
              <a:cs typeface="Arial" panose="020B0604020202020204" pitchFamily="34" charset="0"/>
            </a:rPr>
            <a:t>Wind </a:t>
          </a:r>
          <a:r>
            <a:rPr lang="en-GB" dirty="0">
              <a:latin typeface="Arial" panose="020B0604020202020204" pitchFamily="34" charset="0"/>
              <a:cs typeface="Arial" panose="020B0604020202020204" pitchFamily="34" charset="0"/>
            </a:rPr>
            <a:t>Training Network</a:t>
          </a:r>
        </a:p>
      </dgm:t>
    </dgm:pt>
    <dgm:pt modelId="{BC948CB8-3618-44B4-811C-8DB8C83BE01F}" type="parTrans" cxnId="{70A23842-3019-4392-9F18-A794E9947989}">
      <dgm:prSet/>
      <dgm:spPr/>
    </dgm:pt>
    <dgm:pt modelId="{2E3F6A71-EC50-4A86-8404-7364C8774B08}" type="sibTrans" cxnId="{70A23842-3019-4392-9F18-A794E9947989}">
      <dgm:prSet/>
      <dgm:spPr/>
    </dgm:pt>
    <dgm:pt modelId="{0949C328-4E9D-4B28-AF60-83E7B069E1B0}" type="pres">
      <dgm:prSet presAssocID="{61ED8F81-0A93-488C-ABC6-F52D91223C73}" presName="Name0" presStyleCnt="0">
        <dgm:presLayoutVars>
          <dgm:chPref val="1"/>
          <dgm:dir/>
          <dgm:animOne val="branch"/>
          <dgm:animLvl val="lvl"/>
          <dgm:resizeHandles/>
        </dgm:presLayoutVars>
      </dgm:prSet>
      <dgm:spPr/>
    </dgm:pt>
    <dgm:pt modelId="{B613AADC-99DA-4DE2-B89E-27016093C969}" type="pres">
      <dgm:prSet presAssocID="{B57C1D2C-B3CD-4C5A-8D6A-D89E7DB558A6}" presName="vertOne" presStyleCnt="0"/>
      <dgm:spPr/>
    </dgm:pt>
    <dgm:pt modelId="{F19AE7D4-EBB2-4854-8554-4D3FDE9C9627}" type="pres">
      <dgm:prSet presAssocID="{B57C1D2C-B3CD-4C5A-8D6A-D89E7DB558A6}" presName="txOne" presStyleLbl="node0" presStyleIdx="0" presStyleCnt="1" custScaleY="60117">
        <dgm:presLayoutVars>
          <dgm:chPref val="3"/>
        </dgm:presLayoutVars>
      </dgm:prSet>
      <dgm:spPr/>
    </dgm:pt>
    <dgm:pt modelId="{5B1FB68F-C784-4888-8FD6-94915D2B6D6F}" type="pres">
      <dgm:prSet presAssocID="{B57C1D2C-B3CD-4C5A-8D6A-D89E7DB558A6}" presName="parTransOne" presStyleCnt="0"/>
      <dgm:spPr/>
    </dgm:pt>
    <dgm:pt modelId="{6912C0D3-F194-408A-8714-3A803D39BAA9}" type="pres">
      <dgm:prSet presAssocID="{B57C1D2C-B3CD-4C5A-8D6A-D89E7DB558A6}" presName="horzOne" presStyleCnt="0"/>
      <dgm:spPr/>
    </dgm:pt>
    <dgm:pt modelId="{B1A27473-F8C5-4D54-878A-249399E44A86}" type="pres">
      <dgm:prSet presAssocID="{E5FCA59F-3D71-433D-B267-8E6A27C59A45}" presName="vertTwo" presStyleCnt="0"/>
      <dgm:spPr/>
    </dgm:pt>
    <dgm:pt modelId="{82F16F20-9428-43EC-9921-21E079E9243C}" type="pres">
      <dgm:prSet presAssocID="{E5FCA59F-3D71-433D-B267-8E6A27C59A45}" presName="txTwo" presStyleLbl="node2" presStyleIdx="0" presStyleCnt="3" custScaleY="74832" custLinFactNeighborX="-3271">
        <dgm:presLayoutVars>
          <dgm:chPref val="3"/>
        </dgm:presLayoutVars>
      </dgm:prSet>
      <dgm:spPr/>
    </dgm:pt>
    <dgm:pt modelId="{812A1905-B38E-421C-BCB3-021957D41B2C}" type="pres">
      <dgm:prSet presAssocID="{E5FCA59F-3D71-433D-B267-8E6A27C59A45}" presName="parTransTwo" presStyleCnt="0"/>
      <dgm:spPr/>
    </dgm:pt>
    <dgm:pt modelId="{982623BF-B6D6-4141-9287-0C7B1722B5C6}" type="pres">
      <dgm:prSet presAssocID="{E5FCA59F-3D71-433D-B267-8E6A27C59A45}" presName="horzTwo" presStyleCnt="0"/>
      <dgm:spPr/>
    </dgm:pt>
    <dgm:pt modelId="{A96521A2-8583-43D5-81F1-FD00CB1853A6}" type="pres">
      <dgm:prSet presAssocID="{21D6B655-F371-4477-94C5-836BA60A9B97}" presName="vertThree" presStyleCnt="0"/>
      <dgm:spPr/>
    </dgm:pt>
    <dgm:pt modelId="{EC2FDFFE-5D75-43E5-9D2C-50E415102A58}" type="pres">
      <dgm:prSet presAssocID="{21D6B655-F371-4477-94C5-836BA60A9B97}" presName="txThree" presStyleLbl="node3" presStyleIdx="0" presStyleCnt="10">
        <dgm:presLayoutVars>
          <dgm:chPref val="3"/>
        </dgm:presLayoutVars>
      </dgm:prSet>
      <dgm:spPr/>
    </dgm:pt>
    <dgm:pt modelId="{C08DAB1B-200F-404B-B80D-314E66A47AA8}" type="pres">
      <dgm:prSet presAssocID="{21D6B655-F371-4477-94C5-836BA60A9B97}" presName="horzThree" presStyleCnt="0"/>
      <dgm:spPr/>
    </dgm:pt>
    <dgm:pt modelId="{A574E3AD-219F-432B-AAC3-15A7CC3F9D88}" type="pres">
      <dgm:prSet presAssocID="{9C24BA8D-F70D-4A65-A5B6-5B0A1A790843}" presName="sibSpaceThree" presStyleCnt="0"/>
      <dgm:spPr/>
    </dgm:pt>
    <dgm:pt modelId="{18CC9DAE-1CCB-4F93-A43F-E805DCCF6A81}" type="pres">
      <dgm:prSet presAssocID="{43E16994-2762-4478-A968-A28DFADDA9BC}" presName="vertThree" presStyleCnt="0"/>
      <dgm:spPr/>
    </dgm:pt>
    <dgm:pt modelId="{F2ABCCC7-B5AE-45C4-A0A8-D4AA37C71526}" type="pres">
      <dgm:prSet presAssocID="{43E16994-2762-4478-A968-A28DFADDA9BC}" presName="txThree" presStyleLbl="node3" presStyleIdx="1" presStyleCnt="10">
        <dgm:presLayoutVars>
          <dgm:chPref val="3"/>
        </dgm:presLayoutVars>
      </dgm:prSet>
      <dgm:spPr/>
    </dgm:pt>
    <dgm:pt modelId="{2112E040-A3AE-404E-97C9-CB3ADF5CF8A9}" type="pres">
      <dgm:prSet presAssocID="{43E16994-2762-4478-A968-A28DFADDA9BC}" presName="horzThree" presStyleCnt="0"/>
      <dgm:spPr/>
    </dgm:pt>
    <dgm:pt modelId="{A6AF2C80-2DDF-47EF-BE6F-D9A289BFC672}" type="pres">
      <dgm:prSet presAssocID="{2E3F6A71-EC50-4A86-8404-7364C8774B08}" presName="sibSpaceThree" presStyleCnt="0"/>
      <dgm:spPr/>
    </dgm:pt>
    <dgm:pt modelId="{9213C167-3AD8-4A00-B8F1-5534B37F9147}" type="pres">
      <dgm:prSet presAssocID="{ACC01998-EA8D-4DEC-ABE2-1A28613C8BBC}" presName="vertThree" presStyleCnt="0"/>
      <dgm:spPr/>
    </dgm:pt>
    <dgm:pt modelId="{94E5CE5E-F630-40FF-8994-E220E1FE3191}" type="pres">
      <dgm:prSet presAssocID="{ACC01998-EA8D-4DEC-ABE2-1A28613C8BBC}" presName="txThree" presStyleLbl="node3" presStyleIdx="2" presStyleCnt="10">
        <dgm:presLayoutVars>
          <dgm:chPref val="3"/>
        </dgm:presLayoutVars>
      </dgm:prSet>
      <dgm:spPr/>
    </dgm:pt>
    <dgm:pt modelId="{D5BFBFCD-3D43-463E-94C1-D79681ACE818}" type="pres">
      <dgm:prSet presAssocID="{ACC01998-EA8D-4DEC-ABE2-1A28613C8BBC}" presName="horzThree" presStyleCnt="0"/>
      <dgm:spPr/>
    </dgm:pt>
    <dgm:pt modelId="{F8120004-DAB5-4079-A476-C830E0E0F530}" type="pres">
      <dgm:prSet presAssocID="{93C941F5-427D-4326-8030-07E60684C1CF}" presName="sibSpaceThree" presStyleCnt="0"/>
      <dgm:spPr/>
    </dgm:pt>
    <dgm:pt modelId="{4F09B2A4-9E09-4D14-88CB-5E503982DA53}" type="pres">
      <dgm:prSet presAssocID="{563EC227-F34C-417A-A404-9315B445AD2C}" presName="vertThree" presStyleCnt="0"/>
      <dgm:spPr/>
    </dgm:pt>
    <dgm:pt modelId="{420CA267-9DFE-4947-8D68-459F86278BB7}" type="pres">
      <dgm:prSet presAssocID="{563EC227-F34C-417A-A404-9315B445AD2C}" presName="txThree" presStyleLbl="node3" presStyleIdx="3" presStyleCnt="10">
        <dgm:presLayoutVars>
          <dgm:chPref val="3"/>
        </dgm:presLayoutVars>
      </dgm:prSet>
      <dgm:spPr/>
    </dgm:pt>
    <dgm:pt modelId="{47598C38-E42C-425E-951D-BE16241BA7F1}" type="pres">
      <dgm:prSet presAssocID="{563EC227-F34C-417A-A404-9315B445AD2C}" presName="horzThree" presStyleCnt="0"/>
      <dgm:spPr/>
    </dgm:pt>
    <dgm:pt modelId="{9AC9049B-9D1B-420D-A4CA-EDF606D7BFA4}" type="pres">
      <dgm:prSet presAssocID="{42F5E7EE-CFE6-4308-BB6E-158B17283E78}" presName="sibSpaceThree" presStyleCnt="0"/>
      <dgm:spPr/>
    </dgm:pt>
    <dgm:pt modelId="{42085471-908C-4489-A67C-4E7D5ABE52F2}" type="pres">
      <dgm:prSet presAssocID="{611C51C6-7F83-40AB-B79F-4F9836EAC8DA}" presName="vertThree" presStyleCnt="0"/>
      <dgm:spPr/>
    </dgm:pt>
    <dgm:pt modelId="{820F9524-0552-46DB-A40F-F021969C296A}" type="pres">
      <dgm:prSet presAssocID="{611C51C6-7F83-40AB-B79F-4F9836EAC8DA}" presName="txThree" presStyleLbl="node3" presStyleIdx="4" presStyleCnt="10">
        <dgm:presLayoutVars>
          <dgm:chPref val="3"/>
        </dgm:presLayoutVars>
      </dgm:prSet>
      <dgm:spPr/>
    </dgm:pt>
    <dgm:pt modelId="{23FCD702-793F-4C6F-BAEC-632BD2C77993}" type="pres">
      <dgm:prSet presAssocID="{611C51C6-7F83-40AB-B79F-4F9836EAC8DA}" presName="horzThree" presStyleCnt="0"/>
      <dgm:spPr/>
    </dgm:pt>
    <dgm:pt modelId="{D7A45614-B8ED-42A4-98F3-107949491061}" type="pres">
      <dgm:prSet presAssocID="{5715829A-C444-46FF-8AC3-530A82A4B78A}" presName="sibSpaceThree" presStyleCnt="0"/>
      <dgm:spPr/>
    </dgm:pt>
    <dgm:pt modelId="{9DC3D020-8039-447C-97A7-810F7AE74631}" type="pres">
      <dgm:prSet presAssocID="{E1B5EC7C-462A-41C1-8ECD-AC9A5BDEFDF7}" presName="vertThree" presStyleCnt="0"/>
      <dgm:spPr/>
    </dgm:pt>
    <dgm:pt modelId="{40853EDE-BE1D-4433-A79D-C38B2FCA492B}" type="pres">
      <dgm:prSet presAssocID="{E1B5EC7C-462A-41C1-8ECD-AC9A5BDEFDF7}" presName="txThree" presStyleLbl="node3" presStyleIdx="5" presStyleCnt="10">
        <dgm:presLayoutVars>
          <dgm:chPref val="3"/>
        </dgm:presLayoutVars>
      </dgm:prSet>
      <dgm:spPr/>
    </dgm:pt>
    <dgm:pt modelId="{F413BD99-C25B-44C0-97F7-6A66F2E7045A}" type="pres">
      <dgm:prSet presAssocID="{E1B5EC7C-462A-41C1-8ECD-AC9A5BDEFDF7}" presName="horzThree" presStyleCnt="0"/>
      <dgm:spPr/>
    </dgm:pt>
    <dgm:pt modelId="{155E05D7-7147-4900-9353-612667517C9D}" type="pres">
      <dgm:prSet presAssocID="{B41FC68E-34D4-4681-8DE0-8C2FA2B9D87C}" presName="sibSpaceThree" presStyleCnt="0"/>
      <dgm:spPr/>
    </dgm:pt>
    <dgm:pt modelId="{323BCC6C-9667-44D2-8A84-B47E33E5B118}" type="pres">
      <dgm:prSet presAssocID="{CE21ADBD-610E-4A45-8397-CDA3DA92AD43}" presName="vertThree" presStyleCnt="0"/>
      <dgm:spPr/>
    </dgm:pt>
    <dgm:pt modelId="{55547A06-F04A-4ECF-8FE8-F8E4EA5FB929}" type="pres">
      <dgm:prSet presAssocID="{CE21ADBD-610E-4A45-8397-CDA3DA92AD43}" presName="txThree" presStyleLbl="node3" presStyleIdx="6" presStyleCnt="10">
        <dgm:presLayoutVars>
          <dgm:chPref val="3"/>
        </dgm:presLayoutVars>
      </dgm:prSet>
      <dgm:spPr/>
    </dgm:pt>
    <dgm:pt modelId="{EA0CEA3F-55F9-4BE8-9994-9EAE53AAB9B0}" type="pres">
      <dgm:prSet presAssocID="{CE21ADBD-610E-4A45-8397-CDA3DA92AD43}" presName="horzThree" presStyleCnt="0"/>
      <dgm:spPr/>
    </dgm:pt>
    <dgm:pt modelId="{4877B126-83A3-4661-B794-19311833ADC2}" type="pres">
      <dgm:prSet presAssocID="{7C3D5000-7885-4A4A-AD77-966E0DC61F18}" presName="sibSpaceTwo" presStyleCnt="0"/>
      <dgm:spPr/>
    </dgm:pt>
    <dgm:pt modelId="{177A5F7E-E5BE-463E-9D7A-324493C17282}" type="pres">
      <dgm:prSet presAssocID="{27A43340-157D-42EE-A5EE-B1299590EDD8}" presName="vertTwo" presStyleCnt="0"/>
      <dgm:spPr/>
    </dgm:pt>
    <dgm:pt modelId="{C80F68F5-84A5-4F16-A508-465DBD388A64}" type="pres">
      <dgm:prSet presAssocID="{27A43340-157D-42EE-A5EE-B1299590EDD8}" presName="txTwo" presStyleLbl="node2" presStyleIdx="1" presStyleCnt="3" custScaleY="74941">
        <dgm:presLayoutVars>
          <dgm:chPref val="3"/>
        </dgm:presLayoutVars>
      </dgm:prSet>
      <dgm:spPr/>
    </dgm:pt>
    <dgm:pt modelId="{51D59983-EE6E-4C29-A755-FD703C11CF39}" type="pres">
      <dgm:prSet presAssocID="{27A43340-157D-42EE-A5EE-B1299590EDD8}" presName="parTransTwo" presStyleCnt="0"/>
      <dgm:spPr/>
    </dgm:pt>
    <dgm:pt modelId="{80D1AEDB-F680-40C3-B7D9-4CC8F3E93C87}" type="pres">
      <dgm:prSet presAssocID="{27A43340-157D-42EE-A5EE-B1299590EDD8}" presName="horzTwo" presStyleCnt="0"/>
      <dgm:spPr/>
    </dgm:pt>
    <dgm:pt modelId="{5361DBC6-D7D6-4BE8-90BB-B00E5DAF8376}" type="pres">
      <dgm:prSet presAssocID="{B72B2225-DA66-4660-A283-A49FAD073401}" presName="vertThree" presStyleCnt="0"/>
      <dgm:spPr/>
    </dgm:pt>
    <dgm:pt modelId="{EFEDF459-CA23-436D-8143-486903B0A6AC}" type="pres">
      <dgm:prSet presAssocID="{B72B2225-DA66-4660-A283-A49FAD073401}" presName="txThree" presStyleLbl="node3" presStyleIdx="7" presStyleCnt="10">
        <dgm:presLayoutVars>
          <dgm:chPref val="3"/>
        </dgm:presLayoutVars>
      </dgm:prSet>
      <dgm:spPr/>
    </dgm:pt>
    <dgm:pt modelId="{1AB68FFB-5854-41DC-A7E4-B61CB2E81FC3}" type="pres">
      <dgm:prSet presAssocID="{B72B2225-DA66-4660-A283-A49FAD073401}" presName="horzThree" presStyleCnt="0"/>
      <dgm:spPr/>
    </dgm:pt>
    <dgm:pt modelId="{41479982-22F4-4F25-A6F0-9DDA6460017D}" type="pres">
      <dgm:prSet presAssocID="{F7068320-EE1E-455D-92F2-DC5BEF0A2054}" presName="sibSpaceThree" presStyleCnt="0"/>
      <dgm:spPr/>
    </dgm:pt>
    <dgm:pt modelId="{88D4304E-560C-47EE-8659-35794742381C}" type="pres">
      <dgm:prSet presAssocID="{645F9B61-8A99-44E3-9CE5-0EE9444A4AB4}" presName="vertThree" presStyleCnt="0"/>
      <dgm:spPr/>
    </dgm:pt>
    <dgm:pt modelId="{0E78150D-7393-4BC9-AF98-B6DD0DD45D44}" type="pres">
      <dgm:prSet presAssocID="{645F9B61-8A99-44E3-9CE5-0EE9444A4AB4}" presName="txThree" presStyleLbl="node3" presStyleIdx="8" presStyleCnt="10">
        <dgm:presLayoutVars>
          <dgm:chPref val="3"/>
        </dgm:presLayoutVars>
      </dgm:prSet>
      <dgm:spPr/>
    </dgm:pt>
    <dgm:pt modelId="{4C29EFFE-70D0-4930-99E3-758031801D98}" type="pres">
      <dgm:prSet presAssocID="{645F9B61-8A99-44E3-9CE5-0EE9444A4AB4}" presName="horzThree" presStyleCnt="0"/>
      <dgm:spPr/>
    </dgm:pt>
    <dgm:pt modelId="{7E9BFDB5-4463-4C1D-972D-F45247A62B32}" type="pres">
      <dgm:prSet presAssocID="{09EC26A3-72F9-4DDF-AC18-429E8B9F9661}" presName="sibSpaceThree" presStyleCnt="0"/>
      <dgm:spPr/>
    </dgm:pt>
    <dgm:pt modelId="{F5B75AC1-F8C2-4E07-85FF-53DEF6EBFD7F}" type="pres">
      <dgm:prSet presAssocID="{1E956EEF-7A96-4E19-BF2E-65496AF22C6B}" presName="vertThree" presStyleCnt="0"/>
      <dgm:spPr/>
    </dgm:pt>
    <dgm:pt modelId="{338720AB-CB94-4F31-B281-34CF4D835645}" type="pres">
      <dgm:prSet presAssocID="{1E956EEF-7A96-4E19-BF2E-65496AF22C6B}" presName="txThree" presStyleLbl="node3" presStyleIdx="9" presStyleCnt="10">
        <dgm:presLayoutVars>
          <dgm:chPref val="3"/>
        </dgm:presLayoutVars>
      </dgm:prSet>
      <dgm:spPr/>
    </dgm:pt>
    <dgm:pt modelId="{F4CD49C1-F420-4628-A375-0C6DDE62436B}" type="pres">
      <dgm:prSet presAssocID="{1E956EEF-7A96-4E19-BF2E-65496AF22C6B}" presName="horzThree" presStyleCnt="0"/>
      <dgm:spPr/>
    </dgm:pt>
    <dgm:pt modelId="{8B4DFFE7-2238-493C-8363-F002055A669C}" type="pres">
      <dgm:prSet presAssocID="{C4193BBD-EF37-4C13-8D89-510A13D3D4B7}" presName="sibSpaceTwo" presStyleCnt="0"/>
      <dgm:spPr/>
    </dgm:pt>
    <dgm:pt modelId="{EF4E0683-69F7-4CF6-880E-668F27D180D9}" type="pres">
      <dgm:prSet presAssocID="{500A89F2-E710-40A4-ACC6-9AAD2F870C24}" presName="vertTwo" presStyleCnt="0"/>
      <dgm:spPr/>
    </dgm:pt>
    <dgm:pt modelId="{325D5E43-D742-41D8-91E4-63056432AF94}" type="pres">
      <dgm:prSet presAssocID="{500A89F2-E710-40A4-ACC6-9AAD2F870C24}" presName="txTwo" presStyleLbl="node2" presStyleIdx="2" presStyleCnt="3" custScaleX="262594" custScaleY="76840">
        <dgm:presLayoutVars>
          <dgm:chPref val="3"/>
        </dgm:presLayoutVars>
      </dgm:prSet>
      <dgm:spPr/>
    </dgm:pt>
    <dgm:pt modelId="{F21A975F-9638-43A1-8C06-E628ABA177B2}" type="pres">
      <dgm:prSet presAssocID="{500A89F2-E710-40A4-ACC6-9AAD2F870C24}" presName="horzTwo" presStyleCnt="0"/>
      <dgm:spPr/>
    </dgm:pt>
  </dgm:ptLst>
  <dgm:cxnLst>
    <dgm:cxn modelId="{AD3EE301-5DA9-4994-9858-872845BAE3E9}" type="presOf" srcId="{E5FCA59F-3D71-433D-B267-8E6A27C59A45}" destId="{82F16F20-9428-43EC-9921-21E079E9243C}" srcOrd="0" destOrd="0" presId="urn:microsoft.com/office/officeart/2005/8/layout/hierarchy4"/>
    <dgm:cxn modelId="{E8B83708-3E0B-461E-B0BD-71639794DFF5}" srcId="{B57C1D2C-B3CD-4C5A-8D6A-D89E7DB558A6}" destId="{500A89F2-E710-40A4-ACC6-9AAD2F870C24}" srcOrd="2" destOrd="0" parTransId="{E30FF063-443A-49C9-BFF6-A84C6BF52C66}" sibTransId="{E5DCE6E4-4CD4-45F7-A66F-24B7B3EF7C2D}"/>
    <dgm:cxn modelId="{CBC2F70E-0C21-447E-B33E-70BB847E09D9}" srcId="{61ED8F81-0A93-488C-ABC6-F52D91223C73}" destId="{B57C1D2C-B3CD-4C5A-8D6A-D89E7DB558A6}" srcOrd="0" destOrd="0" parTransId="{14131136-23CA-463D-8562-C4E13BE23C6D}" sibTransId="{E435A106-6DD1-4CA6-82E2-59C038EAF998}"/>
    <dgm:cxn modelId="{3D299311-DCE2-4D25-A71C-88EB0843EEA6}" type="presOf" srcId="{1E956EEF-7A96-4E19-BF2E-65496AF22C6B}" destId="{338720AB-CB94-4F31-B281-34CF4D835645}" srcOrd="0" destOrd="0" presId="urn:microsoft.com/office/officeart/2005/8/layout/hierarchy4"/>
    <dgm:cxn modelId="{D3AA121C-29C4-46E8-8F8A-BDF68DC64AF5}" type="presOf" srcId="{27A43340-157D-42EE-A5EE-B1299590EDD8}" destId="{C80F68F5-84A5-4F16-A508-465DBD388A64}" srcOrd="0" destOrd="0" presId="urn:microsoft.com/office/officeart/2005/8/layout/hierarchy4"/>
    <dgm:cxn modelId="{72E0D11C-9B10-4EA9-B7E6-3F2A4D6D14B8}" type="presOf" srcId="{645F9B61-8A99-44E3-9CE5-0EE9444A4AB4}" destId="{0E78150D-7393-4BC9-AF98-B6DD0DD45D44}" srcOrd="0" destOrd="0" presId="urn:microsoft.com/office/officeart/2005/8/layout/hierarchy4"/>
    <dgm:cxn modelId="{5F469829-DDF8-420A-88D5-594D6D343FC6}" type="presOf" srcId="{E1B5EC7C-462A-41C1-8ECD-AC9A5BDEFDF7}" destId="{40853EDE-BE1D-4433-A79D-C38B2FCA492B}" srcOrd="0" destOrd="0" presId="urn:microsoft.com/office/officeart/2005/8/layout/hierarchy4"/>
    <dgm:cxn modelId="{6C1A9E2A-2989-486F-BB03-2367589E66DD}" srcId="{B57C1D2C-B3CD-4C5A-8D6A-D89E7DB558A6}" destId="{E5FCA59F-3D71-433D-B267-8E6A27C59A45}" srcOrd="0" destOrd="0" parTransId="{92FD6EEF-3C11-4BF3-A54F-2F2454A5AFFB}" sibTransId="{7C3D5000-7885-4A4A-AD77-966E0DC61F18}"/>
    <dgm:cxn modelId="{97406C2D-ACDB-4EC0-999F-2C60ADE8C241}" type="presOf" srcId="{ACC01998-EA8D-4DEC-ABE2-1A28613C8BBC}" destId="{94E5CE5E-F630-40FF-8994-E220E1FE3191}" srcOrd="0" destOrd="0" presId="urn:microsoft.com/office/officeart/2005/8/layout/hierarchy4"/>
    <dgm:cxn modelId="{D837A83C-B6D4-417C-8E7B-52E7AED21D47}" type="presOf" srcId="{61ED8F81-0A93-488C-ABC6-F52D91223C73}" destId="{0949C328-4E9D-4B28-AF60-83E7B069E1B0}" srcOrd="0" destOrd="0" presId="urn:microsoft.com/office/officeart/2005/8/layout/hierarchy4"/>
    <dgm:cxn modelId="{70A23842-3019-4392-9F18-A794E9947989}" srcId="{E5FCA59F-3D71-433D-B267-8E6A27C59A45}" destId="{43E16994-2762-4478-A968-A28DFADDA9BC}" srcOrd="1" destOrd="0" parTransId="{BC948CB8-3618-44B4-811C-8DB8C83BE01F}" sibTransId="{2E3F6A71-EC50-4A86-8404-7364C8774B08}"/>
    <dgm:cxn modelId="{8B047242-D2E6-4ECF-AE82-AB97EAD5AF40}" srcId="{E5FCA59F-3D71-433D-B267-8E6A27C59A45}" destId="{21D6B655-F371-4477-94C5-836BA60A9B97}" srcOrd="0" destOrd="0" parTransId="{16F8838C-AD37-416A-95B7-65CA60196442}" sibTransId="{9C24BA8D-F70D-4A65-A5B6-5B0A1A790843}"/>
    <dgm:cxn modelId="{5E0C1973-908B-4076-830D-A2F1B453C6F2}" type="presOf" srcId="{CE21ADBD-610E-4A45-8397-CDA3DA92AD43}" destId="{55547A06-F04A-4ECF-8FE8-F8E4EA5FB929}" srcOrd="0" destOrd="0" presId="urn:microsoft.com/office/officeart/2005/8/layout/hierarchy4"/>
    <dgm:cxn modelId="{79EF4854-65AB-4543-B1AA-DC7EE4E24AE8}" type="presOf" srcId="{B57C1D2C-B3CD-4C5A-8D6A-D89E7DB558A6}" destId="{F19AE7D4-EBB2-4854-8554-4D3FDE9C9627}" srcOrd="0" destOrd="0" presId="urn:microsoft.com/office/officeart/2005/8/layout/hierarchy4"/>
    <dgm:cxn modelId="{2464D854-0E7F-4932-94C3-7B5247AEAE7D}" type="presOf" srcId="{43E16994-2762-4478-A968-A28DFADDA9BC}" destId="{F2ABCCC7-B5AE-45C4-A0A8-D4AA37C71526}" srcOrd="0" destOrd="0" presId="urn:microsoft.com/office/officeart/2005/8/layout/hierarchy4"/>
    <dgm:cxn modelId="{6F506C7B-0EC6-408C-AC32-04469066717A}" srcId="{E5FCA59F-3D71-433D-B267-8E6A27C59A45}" destId="{E1B5EC7C-462A-41C1-8ECD-AC9A5BDEFDF7}" srcOrd="5" destOrd="0" parTransId="{754DD443-DFC9-4F8E-B152-B6CEC68E35C6}" sibTransId="{B41FC68E-34D4-4681-8DE0-8C2FA2B9D87C}"/>
    <dgm:cxn modelId="{A6B4A181-1532-4E8D-AA0D-A8EDD080EE74}" srcId="{E5FCA59F-3D71-433D-B267-8E6A27C59A45}" destId="{611C51C6-7F83-40AB-B79F-4F9836EAC8DA}" srcOrd="4" destOrd="0" parTransId="{117EF555-5CB0-4E1D-A685-65AD0021861E}" sibTransId="{5715829A-C444-46FF-8AC3-530A82A4B78A}"/>
    <dgm:cxn modelId="{100EA58A-5204-4BAE-B013-A9CE35F099F1}" type="presOf" srcId="{21D6B655-F371-4477-94C5-836BA60A9B97}" destId="{EC2FDFFE-5D75-43E5-9D2C-50E415102A58}" srcOrd="0" destOrd="0" presId="urn:microsoft.com/office/officeart/2005/8/layout/hierarchy4"/>
    <dgm:cxn modelId="{B9A34D93-922F-4674-9F72-FBAAF8C274D8}" srcId="{B57C1D2C-B3CD-4C5A-8D6A-D89E7DB558A6}" destId="{27A43340-157D-42EE-A5EE-B1299590EDD8}" srcOrd="1" destOrd="0" parTransId="{3C939A46-C712-41AC-A00B-A3C66BF53928}" sibTransId="{C4193BBD-EF37-4C13-8D89-510A13D3D4B7}"/>
    <dgm:cxn modelId="{A406DC99-25D5-40F0-835D-8D0B21885F3E}" srcId="{E5FCA59F-3D71-433D-B267-8E6A27C59A45}" destId="{563EC227-F34C-417A-A404-9315B445AD2C}" srcOrd="3" destOrd="0" parTransId="{497985FC-3D3C-4925-9B8C-0EA5774176B7}" sibTransId="{42F5E7EE-CFE6-4308-BB6E-158B17283E78}"/>
    <dgm:cxn modelId="{8F53CB9A-D50B-44FE-BEC7-ABE1CEBBE167}" srcId="{27A43340-157D-42EE-A5EE-B1299590EDD8}" destId="{645F9B61-8A99-44E3-9CE5-0EE9444A4AB4}" srcOrd="1" destOrd="0" parTransId="{4FC9C9D6-1631-4CFF-92E6-3AE04DB20836}" sibTransId="{09EC26A3-72F9-4DDF-AC18-429E8B9F9661}"/>
    <dgm:cxn modelId="{70F5A2A3-EDBF-412C-952D-480EBD44FF9C}" type="presOf" srcId="{B72B2225-DA66-4660-A283-A49FAD073401}" destId="{EFEDF459-CA23-436D-8143-486903B0A6AC}" srcOrd="0" destOrd="0" presId="urn:microsoft.com/office/officeart/2005/8/layout/hierarchy4"/>
    <dgm:cxn modelId="{5F8A0BAB-4055-445D-A216-A0CE226EC9B7}" srcId="{E5FCA59F-3D71-433D-B267-8E6A27C59A45}" destId="{ACC01998-EA8D-4DEC-ABE2-1A28613C8BBC}" srcOrd="2" destOrd="0" parTransId="{E37B2A7F-FCC7-4D86-ABB0-24C8E0AB853C}" sibTransId="{93C941F5-427D-4326-8030-07E60684C1CF}"/>
    <dgm:cxn modelId="{E2820DAC-D4D6-4A85-9494-254BF352331C}" type="presOf" srcId="{563EC227-F34C-417A-A404-9315B445AD2C}" destId="{420CA267-9DFE-4947-8D68-459F86278BB7}" srcOrd="0" destOrd="0" presId="urn:microsoft.com/office/officeart/2005/8/layout/hierarchy4"/>
    <dgm:cxn modelId="{BF80AFB3-33E4-4AC7-89F7-96C43398279C}" srcId="{27A43340-157D-42EE-A5EE-B1299590EDD8}" destId="{1E956EEF-7A96-4E19-BF2E-65496AF22C6B}" srcOrd="2" destOrd="0" parTransId="{3AC519CE-08A1-4AEC-B541-016E1218BFB8}" sibTransId="{4B801F4E-927B-4E71-8737-86A5CB887E51}"/>
    <dgm:cxn modelId="{30B00EB4-8416-41C6-B23D-3D73D84729AD}" srcId="{27A43340-157D-42EE-A5EE-B1299590EDD8}" destId="{B72B2225-DA66-4660-A283-A49FAD073401}" srcOrd="0" destOrd="0" parTransId="{23F76C1C-4E9C-4A0D-9C54-90248DEDAFBF}" sibTransId="{F7068320-EE1E-455D-92F2-DC5BEF0A2054}"/>
    <dgm:cxn modelId="{FD8A64CE-0C19-43DB-8DF9-E1E8681A680B}" type="presOf" srcId="{611C51C6-7F83-40AB-B79F-4F9836EAC8DA}" destId="{820F9524-0552-46DB-A40F-F021969C296A}" srcOrd="0" destOrd="0" presId="urn:microsoft.com/office/officeart/2005/8/layout/hierarchy4"/>
    <dgm:cxn modelId="{15985AEB-FAD4-4F8B-AD4B-C233A2914E46}" type="presOf" srcId="{500A89F2-E710-40A4-ACC6-9AAD2F870C24}" destId="{325D5E43-D742-41D8-91E4-63056432AF94}" srcOrd="0" destOrd="0" presId="urn:microsoft.com/office/officeart/2005/8/layout/hierarchy4"/>
    <dgm:cxn modelId="{5607B4F2-A6D8-4CAC-8E27-C126454D7057}" srcId="{E5FCA59F-3D71-433D-B267-8E6A27C59A45}" destId="{CE21ADBD-610E-4A45-8397-CDA3DA92AD43}" srcOrd="6" destOrd="0" parTransId="{F35CF398-13F7-4598-B833-238C03504A3F}" sibTransId="{8361637D-F57C-4048-BD99-69141F289FBF}"/>
    <dgm:cxn modelId="{B7FD3BE3-23CD-4C40-964B-5AFA854E9519}" type="presParOf" srcId="{0949C328-4E9D-4B28-AF60-83E7B069E1B0}" destId="{B613AADC-99DA-4DE2-B89E-27016093C969}" srcOrd="0" destOrd="0" presId="urn:microsoft.com/office/officeart/2005/8/layout/hierarchy4"/>
    <dgm:cxn modelId="{61858C33-6DC0-442B-AB6C-A39F64949B85}" type="presParOf" srcId="{B613AADC-99DA-4DE2-B89E-27016093C969}" destId="{F19AE7D4-EBB2-4854-8554-4D3FDE9C9627}" srcOrd="0" destOrd="0" presId="urn:microsoft.com/office/officeart/2005/8/layout/hierarchy4"/>
    <dgm:cxn modelId="{D595BCCB-E1D9-472B-8A53-9BE9C3BAF4BE}" type="presParOf" srcId="{B613AADC-99DA-4DE2-B89E-27016093C969}" destId="{5B1FB68F-C784-4888-8FD6-94915D2B6D6F}" srcOrd="1" destOrd="0" presId="urn:microsoft.com/office/officeart/2005/8/layout/hierarchy4"/>
    <dgm:cxn modelId="{C433425C-2393-427F-8702-229D091D0125}" type="presParOf" srcId="{B613AADC-99DA-4DE2-B89E-27016093C969}" destId="{6912C0D3-F194-408A-8714-3A803D39BAA9}" srcOrd="2" destOrd="0" presId="urn:microsoft.com/office/officeart/2005/8/layout/hierarchy4"/>
    <dgm:cxn modelId="{77A9429F-63B7-4E9D-87A8-F63A08ED10ED}" type="presParOf" srcId="{6912C0D3-F194-408A-8714-3A803D39BAA9}" destId="{B1A27473-F8C5-4D54-878A-249399E44A86}" srcOrd="0" destOrd="0" presId="urn:microsoft.com/office/officeart/2005/8/layout/hierarchy4"/>
    <dgm:cxn modelId="{7B553EB7-C82F-4887-A546-345331771CB6}" type="presParOf" srcId="{B1A27473-F8C5-4D54-878A-249399E44A86}" destId="{82F16F20-9428-43EC-9921-21E079E9243C}" srcOrd="0" destOrd="0" presId="urn:microsoft.com/office/officeart/2005/8/layout/hierarchy4"/>
    <dgm:cxn modelId="{719DD42B-F483-4CD5-925E-B5419E150691}" type="presParOf" srcId="{B1A27473-F8C5-4D54-878A-249399E44A86}" destId="{812A1905-B38E-421C-BCB3-021957D41B2C}" srcOrd="1" destOrd="0" presId="urn:microsoft.com/office/officeart/2005/8/layout/hierarchy4"/>
    <dgm:cxn modelId="{F7C27E12-7CC4-44C6-8F97-CC61DF3B2F53}" type="presParOf" srcId="{B1A27473-F8C5-4D54-878A-249399E44A86}" destId="{982623BF-B6D6-4141-9287-0C7B1722B5C6}" srcOrd="2" destOrd="0" presId="urn:microsoft.com/office/officeart/2005/8/layout/hierarchy4"/>
    <dgm:cxn modelId="{45602CCE-1185-4F46-AD4A-FE8E8B952B54}" type="presParOf" srcId="{982623BF-B6D6-4141-9287-0C7B1722B5C6}" destId="{A96521A2-8583-43D5-81F1-FD00CB1853A6}" srcOrd="0" destOrd="0" presId="urn:microsoft.com/office/officeart/2005/8/layout/hierarchy4"/>
    <dgm:cxn modelId="{586292C0-1AD0-441F-9E6B-5933F885B27C}" type="presParOf" srcId="{A96521A2-8583-43D5-81F1-FD00CB1853A6}" destId="{EC2FDFFE-5D75-43E5-9D2C-50E415102A58}" srcOrd="0" destOrd="0" presId="urn:microsoft.com/office/officeart/2005/8/layout/hierarchy4"/>
    <dgm:cxn modelId="{5FA6F40B-C284-4D86-B707-522A6188D5D7}" type="presParOf" srcId="{A96521A2-8583-43D5-81F1-FD00CB1853A6}" destId="{C08DAB1B-200F-404B-B80D-314E66A47AA8}" srcOrd="1" destOrd="0" presId="urn:microsoft.com/office/officeart/2005/8/layout/hierarchy4"/>
    <dgm:cxn modelId="{585EF06A-5F20-428E-BC84-971292A45B9E}" type="presParOf" srcId="{982623BF-B6D6-4141-9287-0C7B1722B5C6}" destId="{A574E3AD-219F-432B-AAC3-15A7CC3F9D88}" srcOrd="1" destOrd="0" presId="urn:microsoft.com/office/officeart/2005/8/layout/hierarchy4"/>
    <dgm:cxn modelId="{C01610ED-2026-4883-A693-BD94310EE833}" type="presParOf" srcId="{982623BF-B6D6-4141-9287-0C7B1722B5C6}" destId="{18CC9DAE-1CCB-4F93-A43F-E805DCCF6A81}" srcOrd="2" destOrd="0" presId="urn:microsoft.com/office/officeart/2005/8/layout/hierarchy4"/>
    <dgm:cxn modelId="{1A0796D6-9812-4AA1-8805-2EEF65C5708A}" type="presParOf" srcId="{18CC9DAE-1CCB-4F93-A43F-E805DCCF6A81}" destId="{F2ABCCC7-B5AE-45C4-A0A8-D4AA37C71526}" srcOrd="0" destOrd="0" presId="urn:microsoft.com/office/officeart/2005/8/layout/hierarchy4"/>
    <dgm:cxn modelId="{DEFB54E9-CEDD-45EF-B704-629A16B093FC}" type="presParOf" srcId="{18CC9DAE-1CCB-4F93-A43F-E805DCCF6A81}" destId="{2112E040-A3AE-404E-97C9-CB3ADF5CF8A9}" srcOrd="1" destOrd="0" presId="urn:microsoft.com/office/officeart/2005/8/layout/hierarchy4"/>
    <dgm:cxn modelId="{A9E067B5-A50F-41E2-B48D-D93339BF52F0}" type="presParOf" srcId="{982623BF-B6D6-4141-9287-0C7B1722B5C6}" destId="{A6AF2C80-2DDF-47EF-BE6F-D9A289BFC672}" srcOrd="3" destOrd="0" presId="urn:microsoft.com/office/officeart/2005/8/layout/hierarchy4"/>
    <dgm:cxn modelId="{85D4A8DE-4958-4965-B42C-CF364FA1492C}" type="presParOf" srcId="{982623BF-B6D6-4141-9287-0C7B1722B5C6}" destId="{9213C167-3AD8-4A00-B8F1-5534B37F9147}" srcOrd="4" destOrd="0" presId="urn:microsoft.com/office/officeart/2005/8/layout/hierarchy4"/>
    <dgm:cxn modelId="{CCEEC266-EA1E-4571-A8F1-E7D3C57EABBD}" type="presParOf" srcId="{9213C167-3AD8-4A00-B8F1-5534B37F9147}" destId="{94E5CE5E-F630-40FF-8994-E220E1FE3191}" srcOrd="0" destOrd="0" presId="urn:microsoft.com/office/officeart/2005/8/layout/hierarchy4"/>
    <dgm:cxn modelId="{F5AFA79A-D463-49B4-B32D-D6B2F33A9BEF}" type="presParOf" srcId="{9213C167-3AD8-4A00-B8F1-5534B37F9147}" destId="{D5BFBFCD-3D43-463E-94C1-D79681ACE818}" srcOrd="1" destOrd="0" presId="urn:microsoft.com/office/officeart/2005/8/layout/hierarchy4"/>
    <dgm:cxn modelId="{06917CE9-2667-4E60-B8E2-E4479F97A228}" type="presParOf" srcId="{982623BF-B6D6-4141-9287-0C7B1722B5C6}" destId="{F8120004-DAB5-4079-A476-C830E0E0F530}" srcOrd="5" destOrd="0" presId="urn:microsoft.com/office/officeart/2005/8/layout/hierarchy4"/>
    <dgm:cxn modelId="{61837473-0D22-44AD-B2E6-AA16A4C5AFD5}" type="presParOf" srcId="{982623BF-B6D6-4141-9287-0C7B1722B5C6}" destId="{4F09B2A4-9E09-4D14-88CB-5E503982DA53}" srcOrd="6" destOrd="0" presId="urn:microsoft.com/office/officeart/2005/8/layout/hierarchy4"/>
    <dgm:cxn modelId="{9CBEA368-F00A-409B-8681-79A58E1050EE}" type="presParOf" srcId="{4F09B2A4-9E09-4D14-88CB-5E503982DA53}" destId="{420CA267-9DFE-4947-8D68-459F86278BB7}" srcOrd="0" destOrd="0" presId="urn:microsoft.com/office/officeart/2005/8/layout/hierarchy4"/>
    <dgm:cxn modelId="{F65485B7-B167-430B-8A9B-484118099608}" type="presParOf" srcId="{4F09B2A4-9E09-4D14-88CB-5E503982DA53}" destId="{47598C38-E42C-425E-951D-BE16241BA7F1}" srcOrd="1" destOrd="0" presId="urn:microsoft.com/office/officeart/2005/8/layout/hierarchy4"/>
    <dgm:cxn modelId="{163B395A-B74D-4921-94A1-C715995501E7}" type="presParOf" srcId="{982623BF-B6D6-4141-9287-0C7B1722B5C6}" destId="{9AC9049B-9D1B-420D-A4CA-EDF606D7BFA4}" srcOrd="7" destOrd="0" presId="urn:microsoft.com/office/officeart/2005/8/layout/hierarchy4"/>
    <dgm:cxn modelId="{B0176BE8-0D8B-4485-A476-D5F9E45AFA2F}" type="presParOf" srcId="{982623BF-B6D6-4141-9287-0C7B1722B5C6}" destId="{42085471-908C-4489-A67C-4E7D5ABE52F2}" srcOrd="8" destOrd="0" presId="urn:microsoft.com/office/officeart/2005/8/layout/hierarchy4"/>
    <dgm:cxn modelId="{4E7B4824-E920-4D51-92F5-ECC219DB8126}" type="presParOf" srcId="{42085471-908C-4489-A67C-4E7D5ABE52F2}" destId="{820F9524-0552-46DB-A40F-F021969C296A}" srcOrd="0" destOrd="0" presId="urn:microsoft.com/office/officeart/2005/8/layout/hierarchy4"/>
    <dgm:cxn modelId="{37E4F3CD-EF75-4EA3-8632-50F909E6B894}" type="presParOf" srcId="{42085471-908C-4489-A67C-4E7D5ABE52F2}" destId="{23FCD702-793F-4C6F-BAEC-632BD2C77993}" srcOrd="1" destOrd="0" presId="urn:microsoft.com/office/officeart/2005/8/layout/hierarchy4"/>
    <dgm:cxn modelId="{E6C0AE86-0042-49D4-937F-B589DE87FB93}" type="presParOf" srcId="{982623BF-B6D6-4141-9287-0C7B1722B5C6}" destId="{D7A45614-B8ED-42A4-98F3-107949491061}" srcOrd="9" destOrd="0" presId="urn:microsoft.com/office/officeart/2005/8/layout/hierarchy4"/>
    <dgm:cxn modelId="{F45BE930-ECF4-41CD-A9C4-77AA347A11C2}" type="presParOf" srcId="{982623BF-B6D6-4141-9287-0C7B1722B5C6}" destId="{9DC3D020-8039-447C-97A7-810F7AE74631}" srcOrd="10" destOrd="0" presId="urn:microsoft.com/office/officeart/2005/8/layout/hierarchy4"/>
    <dgm:cxn modelId="{B857E0CA-F2A4-4692-BC1F-FE6FED4ABA4D}" type="presParOf" srcId="{9DC3D020-8039-447C-97A7-810F7AE74631}" destId="{40853EDE-BE1D-4433-A79D-C38B2FCA492B}" srcOrd="0" destOrd="0" presId="urn:microsoft.com/office/officeart/2005/8/layout/hierarchy4"/>
    <dgm:cxn modelId="{449D9DB1-27E6-4207-A294-834AF21AA988}" type="presParOf" srcId="{9DC3D020-8039-447C-97A7-810F7AE74631}" destId="{F413BD99-C25B-44C0-97F7-6A66F2E7045A}" srcOrd="1" destOrd="0" presId="urn:microsoft.com/office/officeart/2005/8/layout/hierarchy4"/>
    <dgm:cxn modelId="{B33CF187-1D9A-47D7-9E7F-2119A401A352}" type="presParOf" srcId="{982623BF-B6D6-4141-9287-0C7B1722B5C6}" destId="{155E05D7-7147-4900-9353-612667517C9D}" srcOrd="11" destOrd="0" presId="urn:microsoft.com/office/officeart/2005/8/layout/hierarchy4"/>
    <dgm:cxn modelId="{971AD1A6-6542-46FB-B1F9-92A255FE565B}" type="presParOf" srcId="{982623BF-B6D6-4141-9287-0C7B1722B5C6}" destId="{323BCC6C-9667-44D2-8A84-B47E33E5B118}" srcOrd="12" destOrd="0" presId="urn:microsoft.com/office/officeart/2005/8/layout/hierarchy4"/>
    <dgm:cxn modelId="{C8C0757E-233C-4D1B-AEB6-1D3F2256E14D}" type="presParOf" srcId="{323BCC6C-9667-44D2-8A84-B47E33E5B118}" destId="{55547A06-F04A-4ECF-8FE8-F8E4EA5FB929}" srcOrd="0" destOrd="0" presId="urn:microsoft.com/office/officeart/2005/8/layout/hierarchy4"/>
    <dgm:cxn modelId="{F0587F9C-4F37-48AB-8AB5-528CB815FB50}" type="presParOf" srcId="{323BCC6C-9667-44D2-8A84-B47E33E5B118}" destId="{EA0CEA3F-55F9-4BE8-9994-9EAE53AAB9B0}" srcOrd="1" destOrd="0" presId="urn:microsoft.com/office/officeart/2005/8/layout/hierarchy4"/>
    <dgm:cxn modelId="{9CB07BA8-359A-4866-8946-B470D4B54C1A}" type="presParOf" srcId="{6912C0D3-F194-408A-8714-3A803D39BAA9}" destId="{4877B126-83A3-4661-B794-19311833ADC2}" srcOrd="1" destOrd="0" presId="urn:microsoft.com/office/officeart/2005/8/layout/hierarchy4"/>
    <dgm:cxn modelId="{E1A5E384-E323-4CBF-B8E9-073BBAD56B65}" type="presParOf" srcId="{6912C0D3-F194-408A-8714-3A803D39BAA9}" destId="{177A5F7E-E5BE-463E-9D7A-324493C17282}" srcOrd="2" destOrd="0" presId="urn:microsoft.com/office/officeart/2005/8/layout/hierarchy4"/>
    <dgm:cxn modelId="{96C2EAB7-D159-49B4-8C16-F124B5989424}" type="presParOf" srcId="{177A5F7E-E5BE-463E-9D7A-324493C17282}" destId="{C80F68F5-84A5-4F16-A508-465DBD388A64}" srcOrd="0" destOrd="0" presId="urn:microsoft.com/office/officeart/2005/8/layout/hierarchy4"/>
    <dgm:cxn modelId="{0623ABBE-7757-40E3-A7AF-883BE7BD682A}" type="presParOf" srcId="{177A5F7E-E5BE-463E-9D7A-324493C17282}" destId="{51D59983-EE6E-4C29-A755-FD703C11CF39}" srcOrd="1" destOrd="0" presId="urn:microsoft.com/office/officeart/2005/8/layout/hierarchy4"/>
    <dgm:cxn modelId="{6D1DD1FE-96FA-4DFA-A2B1-0A054801D635}" type="presParOf" srcId="{177A5F7E-E5BE-463E-9D7A-324493C17282}" destId="{80D1AEDB-F680-40C3-B7D9-4CC8F3E93C87}" srcOrd="2" destOrd="0" presId="urn:microsoft.com/office/officeart/2005/8/layout/hierarchy4"/>
    <dgm:cxn modelId="{D0649AAD-4CC6-49B8-B6A0-8946C6F6DC04}" type="presParOf" srcId="{80D1AEDB-F680-40C3-B7D9-4CC8F3E93C87}" destId="{5361DBC6-D7D6-4BE8-90BB-B00E5DAF8376}" srcOrd="0" destOrd="0" presId="urn:microsoft.com/office/officeart/2005/8/layout/hierarchy4"/>
    <dgm:cxn modelId="{606285A0-BE54-46FF-8A68-601104F156AF}" type="presParOf" srcId="{5361DBC6-D7D6-4BE8-90BB-B00E5DAF8376}" destId="{EFEDF459-CA23-436D-8143-486903B0A6AC}" srcOrd="0" destOrd="0" presId="urn:microsoft.com/office/officeart/2005/8/layout/hierarchy4"/>
    <dgm:cxn modelId="{1B13D539-8E7C-4F1B-99A0-E9E9160EABE5}" type="presParOf" srcId="{5361DBC6-D7D6-4BE8-90BB-B00E5DAF8376}" destId="{1AB68FFB-5854-41DC-A7E4-B61CB2E81FC3}" srcOrd="1" destOrd="0" presId="urn:microsoft.com/office/officeart/2005/8/layout/hierarchy4"/>
    <dgm:cxn modelId="{5C2D57D1-73DD-415D-B9A2-C30EF2D4AF27}" type="presParOf" srcId="{80D1AEDB-F680-40C3-B7D9-4CC8F3E93C87}" destId="{41479982-22F4-4F25-A6F0-9DDA6460017D}" srcOrd="1" destOrd="0" presId="urn:microsoft.com/office/officeart/2005/8/layout/hierarchy4"/>
    <dgm:cxn modelId="{A9D0EB16-C716-4044-B123-80C98B6CFCF8}" type="presParOf" srcId="{80D1AEDB-F680-40C3-B7D9-4CC8F3E93C87}" destId="{88D4304E-560C-47EE-8659-35794742381C}" srcOrd="2" destOrd="0" presId="urn:microsoft.com/office/officeart/2005/8/layout/hierarchy4"/>
    <dgm:cxn modelId="{5F41EB86-0FC6-4EB0-AE4C-EB887224C42B}" type="presParOf" srcId="{88D4304E-560C-47EE-8659-35794742381C}" destId="{0E78150D-7393-4BC9-AF98-B6DD0DD45D44}" srcOrd="0" destOrd="0" presId="urn:microsoft.com/office/officeart/2005/8/layout/hierarchy4"/>
    <dgm:cxn modelId="{2D8FC382-FB87-4376-8DAC-29930EFCF354}" type="presParOf" srcId="{88D4304E-560C-47EE-8659-35794742381C}" destId="{4C29EFFE-70D0-4930-99E3-758031801D98}" srcOrd="1" destOrd="0" presId="urn:microsoft.com/office/officeart/2005/8/layout/hierarchy4"/>
    <dgm:cxn modelId="{8C6EA5D5-0390-47D9-A55F-A19FB17FEB84}" type="presParOf" srcId="{80D1AEDB-F680-40C3-B7D9-4CC8F3E93C87}" destId="{7E9BFDB5-4463-4C1D-972D-F45247A62B32}" srcOrd="3" destOrd="0" presId="urn:microsoft.com/office/officeart/2005/8/layout/hierarchy4"/>
    <dgm:cxn modelId="{9A2BEBCA-57B9-4BA4-B24C-E1DF34A0A5A3}" type="presParOf" srcId="{80D1AEDB-F680-40C3-B7D9-4CC8F3E93C87}" destId="{F5B75AC1-F8C2-4E07-85FF-53DEF6EBFD7F}" srcOrd="4" destOrd="0" presId="urn:microsoft.com/office/officeart/2005/8/layout/hierarchy4"/>
    <dgm:cxn modelId="{20FA326D-C033-48A1-95CB-5614AA6349D3}" type="presParOf" srcId="{F5B75AC1-F8C2-4E07-85FF-53DEF6EBFD7F}" destId="{338720AB-CB94-4F31-B281-34CF4D835645}" srcOrd="0" destOrd="0" presId="urn:microsoft.com/office/officeart/2005/8/layout/hierarchy4"/>
    <dgm:cxn modelId="{F7F51255-CF9A-410D-BF21-415479164C55}" type="presParOf" srcId="{F5B75AC1-F8C2-4E07-85FF-53DEF6EBFD7F}" destId="{F4CD49C1-F420-4628-A375-0C6DDE62436B}" srcOrd="1" destOrd="0" presId="urn:microsoft.com/office/officeart/2005/8/layout/hierarchy4"/>
    <dgm:cxn modelId="{3E79A013-4E3B-407B-BC68-B7C8F7E47D88}" type="presParOf" srcId="{6912C0D3-F194-408A-8714-3A803D39BAA9}" destId="{8B4DFFE7-2238-493C-8363-F002055A669C}" srcOrd="3" destOrd="0" presId="urn:microsoft.com/office/officeart/2005/8/layout/hierarchy4"/>
    <dgm:cxn modelId="{2135C73A-4FBA-4464-A52F-EF6D5FE7AA92}" type="presParOf" srcId="{6912C0D3-F194-408A-8714-3A803D39BAA9}" destId="{EF4E0683-69F7-4CF6-880E-668F27D180D9}" srcOrd="4" destOrd="0" presId="urn:microsoft.com/office/officeart/2005/8/layout/hierarchy4"/>
    <dgm:cxn modelId="{4700D500-320F-4413-85E8-F0D6C647F4BF}" type="presParOf" srcId="{EF4E0683-69F7-4CF6-880E-668F27D180D9}" destId="{325D5E43-D742-41D8-91E4-63056432AF94}" srcOrd="0" destOrd="0" presId="urn:microsoft.com/office/officeart/2005/8/layout/hierarchy4"/>
    <dgm:cxn modelId="{110FDE4A-E699-41A8-AE49-AEFEEEE8944B}" type="presParOf" srcId="{EF4E0683-69F7-4CF6-880E-668F27D180D9}" destId="{F21A975F-9638-43A1-8C06-E628ABA177B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74F1B7-9E50-422D-B016-AF43E62995E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6B1FA83-BC4F-4356-848B-E6DD6B719A6C}">
      <dgm:prSet custT="1"/>
      <dgm:spPr/>
      <dgm:t>
        <a:bodyPr/>
        <a:lstStyle/>
        <a:p>
          <a:pPr marL="0" lvl="0" algn="l" defTabSz="933450" rtl="0">
            <a:lnSpc>
              <a:spcPct val="90000"/>
            </a:lnSpc>
            <a:spcBef>
              <a:spcPct val="0"/>
            </a:spcBef>
            <a:spcAft>
              <a:spcPct val="35000"/>
            </a:spcAft>
            <a:buNone/>
          </a:pPr>
          <a:r>
            <a:rPr lang="en-GB" sz="1900" b="1" kern="1200" dirty="0"/>
            <a:t> </a:t>
          </a:r>
          <a:r>
            <a:rPr lang="en-GB" sz="1400" b="1" kern="1200" dirty="0"/>
            <a:t>Over 10 Training Networks</a:t>
          </a:r>
        </a:p>
      </dgm:t>
    </dgm:pt>
    <dgm:pt modelId="{40EE1A67-4524-47E0-87B7-7AA822001B00}" type="parTrans" cxnId="{0FBCA5B0-32A1-41EC-970A-B675AB56B462}">
      <dgm:prSet/>
      <dgm:spPr/>
      <dgm:t>
        <a:bodyPr/>
        <a:lstStyle/>
        <a:p>
          <a:endParaRPr lang="en-US"/>
        </a:p>
      </dgm:t>
    </dgm:pt>
    <dgm:pt modelId="{DB7552B2-C08D-43DF-B688-81A2B607A953}" type="sibTrans" cxnId="{0FBCA5B0-32A1-41EC-970A-B675AB56B462}">
      <dgm:prSet/>
      <dgm:spPr/>
      <dgm:t>
        <a:bodyPr/>
        <a:lstStyle/>
        <a:p>
          <a:endParaRPr lang="en-US"/>
        </a:p>
      </dgm:t>
    </dgm:pt>
    <dgm:pt modelId="{7F5CA65D-761A-480A-A746-AB3BF0D50581}">
      <dgm:prSet custT="1"/>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kern="1200" dirty="0">
              <a:solidFill>
                <a:prstClr val="white"/>
              </a:solidFill>
              <a:latin typeface="Calibri" panose="020F0502020204030204"/>
              <a:ea typeface="+mn-ea"/>
              <a:cs typeface="+mn-cs"/>
            </a:rPr>
            <a:t>Adv Manufacture</a:t>
          </a:r>
          <a:endParaRPr lang="en-GB" sz="1400" kern="1200" dirty="0">
            <a:solidFill>
              <a:schemeClr val="bg1"/>
            </a:solidFill>
          </a:endParaRPr>
        </a:p>
      </dgm:t>
    </dgm:pt>
    <dgm:pt modelId="{486E28BA-4149-4402-AEE1-B526098D91FA}" type="parTrans" cxnId="{D79846B7-999A-4C17-977B-B3C00E200AD2}">
      <dgm:prSet/>
      <dgm:spPr/>
      <dgm:t>
        <a:bodyPr/>
        <a:lstStyle/>
        <a:p>
          <a:endParaRPr lang="en-US"/>
        </a:p>
      </dgm:t>
    </dgm:pt>
    <dgm:pt modelId="{396616CB-0D95-4A73-B1D0-4905F1FDA293}" type="sibTrans" cxnId="{D79846B7-999A-4C17-977B-B3C00E200AD2}">
      <dgm:prSet/>
      <dgm:spPr/>
      <dgm:t>
        <a:bodyPr/>
        <a:lstStyle/>
        <a:p>
          <a:endParaRPr lang="en-US"/>
        </a:p>
      </dgm:t>
    </dgm:pt>
    <dgm:pt modelId="{E347EFAF-4164-4548-83D9-9504E7C577BB}">
      <dgm:prSet/>
      <dgm:spPr/>
      <dgm:t>
        <a:bodyPr/>
        <a:lstStyle/>
        <a:p>
          <a:pPr marL="0" lvl="0" algn="l" defTabSz="800100" rtl="0">
            <a:lnSpc>
              <a:spcPct val="90000"/>
            </a:lnSpc>
            <a:spcBef>
              <a:spcPct val="0"/>
            </a:spcBef>
            <a:spcAft>
              <a:spcPct val="35000"/>
            </a:spcAft>
            <a:buNone/>
          </a:pPr>
          <a:r>
            <a:rPr lang="en-GB" sz="1800" b="1" kern="1200" dirty="0"/>
            <a:t>Activity:</a:t>
          </a:r>
        </a:p>
      </dgm:t>
    </dgm:pt>
    <dgm:pt modelId="{4B9E9F54-35B7-4F02-AE4D-5A2C9D7B1EA8}" type="parTrans" cxnId="{C42B8FAB-BCA6-481A-840F-AA96F93CA846}">
      <dgm:prSet/>
      <dgm:spPr/>
      <dgm:t>
        <a:bodyPr/>
        <a:lstStyle/>
        <a:p>
          <a:endParaRPr lang="en-US"/>
        </a:p>
      </dgm:t>
    </dgm:pt>
    <dgm:pt modelId="{82E5FFDC-1C60-469F-99CE-1E5F2C8FED33}" type="sibTrans" cxnId="{C42B8FAB-BCA6-481A-840F-AA96F93CA846}">
      <dgm:prSet/>
      <dgm:spPr/>
      <dgm:t>
        <a:bodyPr/>
        <a:lstStyle/>
        <a:p>
          <a:endParaRPr lang="en-US"/>
        </a:p>
      </dgm:t>
    </dgm:pt>
    <dgm:pt modelId="{C4BE5E01-E135-4414-9F3D-FA4F4084A089}">
      <dgm:prSet custT="1"/>
      <dgm:spPr/>
      <dgm:t>
        <a:bodyPr/>
        <a:lstStyle/>
        <a:p>
          <a:pPr marL="114300" lvl="1" indent="0" algn="l" defTabSz="622300" rtl="0">
            <a:lnSpc>
              <a:spcPct val="90000"/>
            </a:lnSpc>
            <a:spcBef>
              <a:spcPct val="0"/>
            </a:spcBef>
            <a:spcAft>
              <a:spcPct val="15000"/>
            </a:spcAft>
          </a:pPr>
          <a:r>
            <a:rPr lang="en-GB" sz="1400" b="1" kern="1200" dirty="0"/>
            <a:t>Curriculum</a:t>
          </a:r>
        </a:p>
      </dgm:t>
    </dgm:pt>
    <dgm:pt modelId="{1D3A7E64-8AB5-49A8-8992-F6A3D87730C2}" type="parTrans" cxnId="{1C1C553E-D509-4B30-9288-FA6E1B3AE619}">
      <dgm:prSet/>
      <dgm:spPr/>
      <dgm:t>
        <a:bodyPr/>
        <a:lstStyle/>
        <a:p>
          <a:endParaRPr lang="en-US"/>
        </a:p>
      </dgm:t>
    </dgm:pt>
    <dgm:pt modelId="{A24043B3-B171-452E-B8EA-1BC8ACF32752}" type="sibTrans" cxnId="{1C1C553E-D509-4B30-9288-FA6E1B3AE619}">
      <dgm:prSet/>
      <dgm:spPr/>
      <dgm:t>
        <a:bodyPr/>
        <a:lstStyle/>
        <a:p>
          <a:endParaRPr lang="en-US"/>
        </a:p>
      </dgm:t>
    </dgm:pt>
    <dgm:pt modelId="{449653A5-4167-4C61-B630-BEE2141857E8}">
      <dgm:prSet/>
      <dgm:spPr/>
      <dgm:t>
        <a:bodyPr/>
        <a:lstStyle/>
        <a:p>
          <a:pPr marL="114300" lvl="1" indent="0" algn="l" defTabSz="622300" rtl="0">
            <a:lnSpc>
              <a:spcPct val="90000"/>
            </a:lnSpc>
            <a:spcBef>
              <a:spcPct val="0"/>
            </a:spcBef>
            <a:spcAft>
              <a:spcPct val="15000"/>
            </a:spcAft>
          </a:pPr>
          <a:r>
            <a:rPr lang="en-GB" sz="1400" b="1" kern="1200" dirty="0"/>
            <a:t>Capital Equipment</a:t>
          </a:r>
        </a:p>
      </dgm:t>
    </dgm:pt>
    <dgm:pt modelId="{99922389-BECB-402A-A62A-4DB2092626C1}" type="parTrans" cxnId="{FC0A23E5-B622-415A-88BE-CFA7101CE07F}">
      <dgm:prSet/>
      <dgm:spPr/>
      <dgm:t>
        <a:bodyPr/>
        <a:lstStyle/>
        <a:p>
          <a:endParaRPr lang="en-US"/>
        </a:p>
      </dgm:t>
    </dgm:pt>
    <dgm:pt modelId="{1E8D2C09-73E5-459E-AEDA-82C9D2C6789D}" type="sibTrans" cxnId="{FC0A23E5-B622-415A-88BE-CFA7101CE07F}">
      <dgm:prSet/>
      <dgm:spPr/>
      <dgm:t>
        <a:bodyPr/>
        <a:lstStyle/>
        <a:p>
          <a:endParaRPr lang="en-US"/>
        </a:p>
      </dgm:t>
    </dgm:pt>
    <dgm:pt modelId="{89D7F536-4BC0-474D-9802-AE6E5EE6557F}">
      <dgm:prSet/>
      <dgm:spPr/>
      <dgm:t>
        <a:bodyPr/>
        <a:lstStyle/>
        <a:p>
          <a:pPr marL="114300" lvl="1" indent="0" algn="l" defTabSz="622300" rtl="0">
            <a:lnSpc>
              <a:spcPct val="90000"/>
            </a:lnSpc>
            <a:spcBef>
              <a:spcPct val="0"/>
            </a:spcBef>
            <a:spcAft>
              <a:spcPct val="15000"/>
            </a:spcAft>
          </a:pPr>
          <a:r>
            <a:rPr lang="en-GB" sz="1400" b="1" kern="1200" dirty="0"/>
            <a:t>Industry Awareness</a:t>
          </a:r>
        </a:p>
      </dgm:t>
    </dgm:pt>
    <dgm:pt modelId="{C134345D-6092-4280-BCA6-0AA8DF40226D}" type="parTrans" cxnId="{398CC565-EF15-402E-9E3F-59E24D5E61CF}">
      <dgm:prSet/>
      <dgm:spPr/>
      <dgm:t>
        <a:bodyPr/>
        <a:lstStyle/>
        <a:p>
          <a:endParaRPr lang="en-US"/>
        </a:p>
      </dgm:t>
    </dgm:pt>
    <dgm:pt modelId="{96E7E3DC-E753-41BF-887B-D4671FD83A8B}" type="sibTrans" cxnId="{398CC565-EF15-402E-9E3F-59E24D5E61CF}">
      <dgm:prSet/>
      <dgm:spPr/>
      <dgm:t>
        <a:bodyPr/>
        <a:lstStyle/>
        <a:p>
          <a:endParaRPr lang="en-US"/>
        </a:p>
      </dgm:t>
    </dgm:pt>
    <dgm:pt modelId="{0B793546-0B26-4C6B-8F98-D50972D84C42}">
      <dgm:prSet/>
      <dgm:spPr/>
      <dgm:t>
        <a:bodyPr/>
        <a:lstStyle/>
        <a:p>
          <a:pPr marL="114300" lvl="1" indent="0" algn="l" defTabSz="622300" rtl="0">
            <a:lnSpc>
              <a:spcPct val="90000"/>
            </a:lnSpc>
            <a:spcBef>
              <a:spcPct val="0"/>
            </a:spcBef>
            <a:spcAft>
              <a:spcPct val="15000"/>
            </a:spcAft>
          </a:pPr>
          <a:r>
            <a:rPr lang="en-GB" sz="1400" b="1" kern="1200"/>
            <a:t>College Staff CPD</a:t>
          </a:r>
        </a:p>
      </dgm:t>
    </dgm:pt>
    <dgm:pt modelId="{ABA01C4D-5928-483F-979E-098490514203}" type="parTrans" cxnId="{0918C400-8D8B-4223-ABF8-89E00C0B8AED}">
      <dgm:prSet/>
      <dgm:spPr/>
      <dgm:t>
        <a:bodyPr/>
        <a:lstStyle/>
        <a:p>
          <a:endParaRPr lang="en-US"/>
        </a:p>
      </dgm:t>
    </dgm:pt>
    <dgm:pt modelId="{DF15246C-2F82-4EAA-B809-24C77B752E35}" type="sibTrans" cxnId="{0918C400-8D8B-4223-ABF8-89E00C0B8AED}">
      <dgm:prSet/>
      <dgm:spPr/>
      <dgm:t>
        <a:bodyPr/>
        <a:lstStyle/>
        <a:p>
          <a:endParaRPr lang="en-US"/>
        </a:p>
      </dgm:t>
    </dgm:pt>
    <dgm:pt modelId="{4E755568-19DC-4042-A16B-C52CD18D50DF}">
      <dgm:prSet custT="1"/>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kern="1200">
              <a:solidFill>
                <a:prstClr val="white"/>
              </a:solidFill>
              <a:latin typeface="Calibri" panose="020F0502020204030204"/>
              <a:ea typeface="+mn-ea"/>
              <a:cs typeface="+mn-cs"/>
            </a:rPr>
            <a:t>Wind</a:t>
          </a:r>
        </a:p>
      </dgm:t>
    </dgm:pt>
    <dgm:pt modelId="{96E19737-AAEB-4D91-A2BA-0C68BE9E987C}" type="parTrans" cxnId="{2A6004EC-183F-4718-8154-6C163F0D74C6}">
      <dgm:prSet/>
      <dgm:spPr/>
      <dgm:t>
        <a:bodyPr/>
        <a:lstStyle/>
        <a:p>
          <a:endParaRPr lang="en-GB"/>
        </a:p>
      </dgm:t>
    </dgm:pt>
    <dgm:pt modelId="{D22B2FE9-F285-41B5-AFF8-F53E89349D85}" type="sibTrans" cxnId="{2A6004EC-183F-4718-8154-6C163F0D74C6}">
      <dgm:prSet/>
      <dgm:spPr/>
      <dgm:t>
        <a:bodyPr/>
        <a:lstStyle/>
        <a:p>
          <a:endParaRPr lang="en-GB"/>
        </a:p>
      </dgm:t>
    </dgm:pt>
    <dgm:pt modelId="{97113BFF-B4DA-43DB-8829-65DFC5D6FF3D}">
      <dgm:prSet custT="1"/>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kern="1200" dirty="0">
              <a:solidFill>
                <a:schemeClr val="bg1"/>
              </a:solidFill>
            </a:rPr>
            <a:t>Hydrogen</a:t>
          </a:r>
          <a:endParaRPr lang="en-GB" sz="1400" kern="1200" dirty="0">
            <a:solidFill>
              <a:schemeClr val="bg1"/>
            </a:solidFill>
          </a:endParaRPr>
        </a:p>
      </dgm:t>
    </dgm:pt>
    <dgm:pt modelId="{E676B756-C86B-4249-B7A2-AAEF4996AEE9}" type="parTrans" cxnId="{7A6A2324-AA62-44F5-849C-66E1A632A360}">
      <dgm:prSet/>
      <dgm:spPr/>
      <dgm:t>
        <a:bodyPr/>
        <a:lstStyle/>
        <a:p>
          <a:endParaRPr lang="en-GB"/>
        </a:p>
      </dgm:t>
    </dgm:pt>
    <dgm:pt modelId="{D8E5ED5C-1475-47F0-9F80-3578CD128FE4}" type="sibTrans" cxnId="{7A6A2324-AA62-44F5-849C-66E1A632A360}">
      <dgm:prSet/>
      <dgm:spPr/>
      <dgm:t>
        <a:bodyPr/>
        <a:lstStyle/>
        <a:p>
          <a:endParaRPr lang="en-GB"/>
        </a:p>
      </dgm:t>
    </dgm:pt>
    <dgm:pt modelId="{BCF3022D-9067-44DC-9853-CCD0FC24A6D0}">
      <dgm:prSet custScaleX="101110" custT="1" custRadScaleRad="100030" custRadScaleInc="1403"/>
      <dgm:spPr/>
      <dgm:t>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400" b="1" kern="1200" dirty="0">
              <a:solidFill>
                <a:prstClr val="white"/>
              </a:solidFill>
              <a:latin typeface="Calibri" panose="020F0502020204030204"/>
              <a:ea typeface="+mn-ea"/>
              <a:cs typeface="+mn-cs"/>
            </a:rPr>
            <a:t>Automotive</a:t>
          </a:r>
        </a:p>
      </dgm:t>
    </dgm:pt>
    <dgm:pt modelId="{92D189E7-2EBF-4C31-A5AC-AA86489166AE}" type="parTrans" cxnId="{6ACEC985-B12B-4714-9DF5-39D1426FCE8A}">
      <dgm:prSet/>
      <dgm:spPr/>
      <dgm:t>
        <a:bodyPr/>
        <a:lstStyle/>
        <a:p>
          <a:endParaRPr lang="en-GB"/>
        </a:p>
      </dgm:t>
    </dgm:pt>
    <dgm:pt modelId="{49F73E4A-2622-4E88-8562-554AE6049DAD}" type="sibTrans" cxnId="{6ACEC985-B12B-4714-9DF5-39D1426FCE8A}">
      <dgm:prSet/>
      <dgm:spPr/>
      <dgm:t>
        <a:bodyPr/>
        <a:lstStyle/>
        <a:p>
          <a:endParaRPr lang="en-GB"/>
        </a:p>
      </dgm:t>
    </dgm:pt>
    <dgm:pt modelId="{6D24E73C-5F5E-453D-8BBC-E0520DF45252}">
      <dgm:prSet custT="1"/>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kern="1200" dirty="0">
              <a:solidFill>
                <a:prstClr val="white"/>
              </a:solidFill>
              <a:latin typeface="Calibri" panose="020F0502020204030204"/>
              <a:ea typeface="+mn-ea"/>
              <a:cs typeface="+mn-cs"/>
            </a:rPr>
            <a:t>Marine &amp; Maritime</a:t>
          </a:r>
          <a:endParaRPr lang="en-GB" sz="1400" kern="1200" dirty="0">
            <a:solidFill>
              <a:schemeClr val="bg1"/>
            </a:solidFill>
          </a:endParaRPr>
        </a:p>
      </dgm:t>
    </dgm:pt>
    <dgm:pt modelId="{84F581FB-6FFE-41C6-B54C-E9CA420F5FE6}" type="parTrans" cxnId="{12C3B8AF-46E2-41C6-BF02-9E066CBEC1B6}">
      <dgm:prSet/>
      <dgm:spPr/>
      <dgm:t>
        <a:bodyPr/>
        <a:lstStyle/>
        <a:p>
          <a:endParaRPr lang="en-GB"/>
        </a:p>
      </dgm:t>
    </dgm:pt>
    <dgm:pt modelId="{38846C28-3121-46F0-A2DA-67BD1452C91C}" type="sibTrans" cxnId="{12C3B8AF-46E2-41C6-BF02-9E066CBEC1B6}">
      <dgm:prSet/>
      <dgm:spPr/>
      <dgm:t>
        <a:bodyPr/>
        <a:lstStyle/>
        <a:p>
          <a:endParaRPr lang="en-GB"/>
        </a:p>
      </dgm:t>
    </dgm:pt>
    <dgm:pt modelId="{CBE5F977-5A54-426B-9DCE-055CC2F2B110}">
      <dgm:prSet custT="1"/>
      <dgm:spPr/>
      <dgm:t>
        <a:bodyPr/>
        <a:lstStyle/>
        <a:p>
          <a:pPr marL="114300" lvl="1" indent="0" algn="l" defTabSz="622300" rtl="0">
            <a:lnSpc>
              <a:spcPct val="90000"/>
            </a:lnSpc>
            <a:spcBef>
              <a:spcPct val="0"/>
            </a:spcBef>
            <a:spcAft>
              <a:spcPct val="15000"/>
            </a:spcAft>
          </a:pPr>
          <a:r>
            <a:rPr lang="en-GB" sz="1400" b="1" kern="1200" dirty="0"/>
            <a:t>Shared Resources</a:t>
          </a:r>
        </a:p>
      </dgm:t>
    </dgm:pt>
    <dgm:pt modelId="{3CB4D59D-D994-48E9-A31B-2B2C8FF5FBFB}" type="parTrans" cxnId="{5C330107-0221-423D-8373-CF741C0A10D3}">
      <dgm:prSet/>
      <dgm:spPr/>
      <dgm:t>
        <a:bodyPr/>
        <a:lstStyle/>
        <a:p>
          <a:endParaRPr lang="en-GB"/>
        </a:p>
      </dgm:t>
    </dgm:pt>
    <dgm:pt modelId="{4237925E-426E-4966-81A9-9AC215EE3A2D}" type="sibTrans" cxnId="{5C330107-0221-423D-8373-CF741C0A10D3}">
      <dgm:prSet/>
      <dgm:spPr/>
      <dgm:t>
        <a:bodyPr/>
        <a:lstStyle/>
        <a:p>
          <a:endParaRPr lang="en-GB"/>
        </a:p>
      </dgm:t>
    </dgm:pt>
    <dgm:pt modelId="{521F463A-816C-47E0-ABEB-6A1F2DC9F0EF}">
      <dgm:prSet custT="1"/>
      <dgm:spPr/>
      <dgm:t>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GB" sz="1400" b="1" kern="1200" dirty="0">
              <a:solidFill>
                <a:schemeClr val="accent4">
                  <a:lumMod val="60000"/>
                  <a:lumOff val="40000"/>
                </a:schemeClr>
              </a:solidFill>
              <a:latin typeface="Calibri" panose="020F0502020204030204"/>
              <a:ea typeface="+mn-ea"/>
              <a:cs typeface="+mn-cs"/>
            </a:rPr>
            <a:t>    Heavy Duty Vehicle</a:t>
          </a:r>
          <a:endParaRPr lang="en-GB" sz="1400" b="1" kern="1200" dirty="0">
            <a:solidFill>
              <a:prstClr val="white"/>
            </a:solidFill>
            <a:latin typeface="Calibri" panose="020F0502020204030204"/>
            <a:ea typeface="+mn-ea"/>
            <a:cs typeface="+mn-cs"/>
          </a:endParaRPr>
        </a:p>
      </dgm:t>
    </dgm:pt>
    <dgm:pt modelId="{7B4CFEDF-2E65-48DF-A18B-78C8D6A21853}" type="parTrans" cxnId="{90BECBEE-42FF-4794-9C8D-CBB8DE474083}">
      <dgm:prSet/>
      <dgm:spPr/>
    </dgm:pt>
    <dgm:pt modelId="{DBB49AFE-C022-4163-ADC6-F7CAF763DA16}" type="sibTrans" cxnId="{90BECBEE-42FF-4794-9C8D-CBB8DE474083}">
      <dgm:prSet/>
      <dgm:spPr/>
    </dgm:pt>
    <dgm:pt modelId="{B9C39353-0A8B-451E-8E43-6F2B2925BDB7}">
      <dgm:prSet custT="1"/>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kern="1200" dirty="0">
              <a:solidFill>
                <a:srgbClr val="FFC000">
                  <a:lumMod val="60000"/>
                  <a:lumOff val="40000"/>
                </a:srgbClr>
              </a:solidFill>
              <a:latin typeface="Calibri" panose="020F0502020204030204"/>
              <a:ea typeface="+mn-ea"/>
              <a:cs typeface="+mn-cs"/>
            </a:rPr>
            <a:t>    Fab &amp; Weld</a:t>
          </a:r>
          <a:endParaRPr lang="en-GB" sz="1400" kern="1200" dirty="0">
            <a:solidFill>
              <a:schemeClr val="bg1"/>
            </a:solidFill>
          </a:endParaRPr>
        </a:p>
      </dgm:t>
    </dgm:pt>
    <dgm:pt modelId="{B1596843-4F7C-4A14-BC8C-C071D27CB5B9}" type="parTrans" cxnId="{A35B40A9-080C-46CE-8321-B3DEB3EF6652}">
      <dgm:prSet/>
      <dgm:spPr/>
    </dgm:pt>
    <dgm:pt modelId="{88E8CDBA-B344-4033-801C-67FC9655EDB2}" type="sibTrans" cxnId="{A35B40A9-080C-46CE-8321-B3DEB3EF6652}">
      <dgm:prSet/>
      <dgm:spPr/>
    </dgm:pt>
    <dgm:pt modelId="{E266253E-3BCD-4B75-957A-CFBB6C093E53}">
      <dgm:prSet custT="1"/>
      <dgm:spPr/>
      <dgm:t>
        <a:bodyPr/>
        <a:lstStyle/>
        <a:p>
          <a:pPr marL="114300" lvl="1" indent="0" algn="l" defTabSz="622300" rtl="0">
            <a:lnSpc>
              <a:spcPct val="90000"/>
            </a:lnSpc>
            <a:spcBef>
              <a:spcPct val="0"/>
            </a:spcBef>
            <a:spcAft>
              <a:spcPct val="15000"/>
            </a:spcAft>
            <a:buNone/>
          </a:pPr>
          <a:r>
            <a:rPr lang="en-GB" sz="1400" b="1" kern="1200" dirty="0">
              <a:solidFill>
                <a:srgbClr val="FFC000">
                  <a:lumMod val="60000"/>
                  <a:lumOff val="40000"/>
                </a:srgbClr>
              </a:solidFill>
              <a:latin typeface="Calibri" panose="020F0502020204030204"/>
              <a:ea typeface="+mn-ea"/>
              <a:cs typeface="+mn-cs"/>
            </a:rPr>
            <a:t>      Teaching resources</a:t>
          </a:r>
          <a:endParaRPr lang="en-GB" sz="1400" b="1" kern="1200" dirty="0"/>
        </a:p>
      </dgm:t>
    </dgm:pt>
    <dgm:pt modelId="{14D34682-5C68-426B-93C8-D9E03A312CB2}" type="parTrans" cxnId="{14A5E80C-DB39-437E-90EE-D429886B4CD8}">
      <dgm:prSet/>
      <dgm:spPr/>
    </dgm:pt>
    <dgm:pt modelId="{7A618ED8-2250-4D23-BAEB-17A9FDC1CFAA}" type="sibTrans" cxnId="{14A5E80C-DB39-437E-90EE-D429886B4CD8}">
      <dgm:prSet/>
      <dgm:spPr/>
    </dgm:pt>
    <dgm:pt modelId="{8B50CDB8-AD44-457B-9533-86EA2AA8EA60}">
      <dgm:prSet custT="1"/>
      <dgm:spPr/>
      <dgm:t>
        <a:bodyPr/>
        <a:lstStyle/>
        <a:p>
          <a:pPr marL="114300" lvl="1" indent="0" algn="l" defTabSz="622300" rtl="0">
            <a:lnSpc>
              <a:spcPct val="90000"/>
            </a:lnSpc>
            <a:spcBef>
              <a:spcPct val="0"/>
            </a:spcBef>
            <a:spcAft>
              <a:spcPct val="15000"/>
            </a:spcAft>
            <a:buNone/>
          </a:pPr>
          <a:r>
            <a:rPr lang="en-GB" sz="1400" b="1" kern="1200" dirty="0">
              <a:solidFill>
                <a:srgbClr val="FFC000">
                  <a:lumMod val="60000"/>
                  <a:lumOff val="40000"/>
                </a:srgbClr>
              </a:solidFill>
              <a:latin typeface="Calibri" panose="020F0502020204030204"/>
              <a:ea typeface="+mn-ea"/>
              <a:cs typeface="+mn-cs"/>
            </a:rPr>
            <a:t>       Specialist Equipment</a:t>
          </a:r>
          <a:endParaRPr lang="en-GB" sz="1400" b="1" kern="1200" dirty="0"/>
        </a:p>
      </dgm:t>
    </dgm:pt>
    <dgm:pt modelId="{E5B078B0-3514-44BB-A13C-1AD6E1CE50F2}" type="parTrans" cxnId="{3E4BEB10-93F1-47E4-B336-4FF618D20704}">
      <dgm:prSet/>
      <dgm:spPr/>
    </dgm:pt>
    <dgm:pt modelId="{55852372-480C-455A-B07E-86ADC228B7EE}" type="sibTrans" cxnId="{3E4BEB10-93F1-47E4-B336-4FF618D20704}">
      <dgm:prSet/>
      <dgm:spPr/>
    </dgm:pt>
    <dgm:pt modelId="{D2EBE5DF-8118-42F0-AF69-DC596E186C46}" type="pres">
      <dgm:prSet presAssocID="{D974F1B7-9E50-422D-B016-AF43E62995E8}" presName="cycle" presStyleCnt="0">
        <dgm:presLayoutVars>
          <dgm:dir/>
          <dgm:resizeHandles val="exact"/>
        </dgm:presLayoutVars>
      </dgm:prSet>
      <dgm:spPr/>
    </dgm:pt>
    <dgm:pt modelId="{9FFA71AF-88B6-48FD-9ACA-4E576E35E892}" type="pres">
      <dgm:prSet presAssocID="{56B1FA83-BC4F-4356-848B-E6DD6B719A6C}" presName="node" presStyleLbl="node1" presStyleIdx="0" presStyleCnt="2" custScaleX="101110" custRadScaleRad="100030" custRadScaleInc="1403">
        <dgm:presLayoutVars>
          <dgm:bulletEnabled val="1"/>
        </dgm:presLayoutVars>
      </dgm:prSet>
      <dgm:spPr/>
    </dgm:pt>
    <dgm:pt modelId="{DDCAA1A7-3A7F-4333-BA7D-70896F7B6EF5}" type="pres">
      <dgm:prSet presAssocID="{DB7552B2-C08D-43DF-B688-81A2B607A953}" presName="sibTrans" presStyleLbl="sibTrans2D1" presStyleIdx="0" presStyleCnt="2" custAng="21535257" custLinFactNeighborX="7015"/>
      <dgm:spPr/>
    </dgm:pt>
    <dgm:pt modelId="{CD728359-9154-4348-9521-DFE82DA1B733}" type="pres">
      <dgm:prSet presAssocID="{DB7552B2-C08D-43DF-B688-81A2B607A953}" presName="connectorText" presStyleLbl="sibTrans2D1" presStyleIdx="0" presStyleCnt="2"/>
      <dgm:spPr/>
    </dgm:pt>
    <dgm:pt modelId="{0E351C31-E98B-456F-8B5E-920F98A48492}" type="pres">
      <dgm:prSet presAssocID="{E347EFAF-4164-4548-83D9-9504E7C577BB}" presName="node" presStyleLbl="node1" presStyleIdx="1" presStyleCnt="2" custRadScaleRad="96716" custRadScaleInc="235">
        <dgm:presLayoutVars>
          <dgm:bulletEnabled val="1"/>
        </dgm:presLayoutVars>
      </dgm:prSet>
      <dgm:spPr/>
    </dgm:pt>
    <dgm:pt modelId="{66DAA8F1-567B-4CF7-8391-6092607DE99E}" type="pres">
      <dgm:prSet presAssocID="{82E5FFDC-1C60-469F-99CE-1E5F2C8FED33}" presName="sibTrans" presStyleLbl="sibTrans2D1" presStyleIdx="1" presStyleCnt="2" custLinFactNeighborX="-1482"/>
      <dgm:spPr/>
    </dgm:pt>
    <dgm:pt modelId="{154F5FD1-0C5D-4D47-9573-FEBF5CDEDF14}" type="pres">
      <dgm:prSet presAssocID="{82E5FFDC-1C60-469F-99CE-1E5F2C8FED33}" presName="connectorText" presStyleLbl="sibTrans2D1" presStyleIdx="1" presStyleCnt="2"/>
      <dgm:spPr/>
    </dgm:pt>
  </dgm:ptLst>
  <dgm:cxnLst>
    <dgm:cxn modelId="{0918C400-8D8B-4223-ABF8-89E00C0B8AED}" srcId="{E347EFAF-4164-4548-83D9-9504E7C577BB}" destId="{0B793546-0B26-4C6B-8F98-D50972D84C42}" srcOrd="0" destOrd="0" parTransId="{ABA01C4D-5928-483F-979E-098490514203}" sibTransId="{DF15246C-2F82-4EAA-B809-24C77B752E35}"/>
    <dgm:cxn modelId="{84D7F301-1E48-41FE-96E4-B18E46E6F8AF}" type="presOf" srcId="{6D24E73C-5F5E-453D-8BBC-E0520DF45252}" destId="{9FFA71AF-88B6-48FD-9ACA-4E576E35E892}" srcOrd="0" destOrd="6" presId="urn:microsoft.com/office/officeart/2005/8/layout/cycle2"/>
    <dgm:cxn modelId="{35FDFD02-4372-41DD-A268-1AEE6804E56E}" type="presOf" srcId="{D974F1B7-9E50-422D-B016-AF43E62995E8}" destId="{D2EBE5DF-8118-42F0-AF69-DC596E186C46}" srcOrd="0" destOrd="0" presId="urn:microsoft.com/office/officeart/2005/8/layout/cycle2"/>
    <dgm:cxn modelId="{5C330107-0221-423D-8373-CF741C0A10D3}" srcId="{E347EFAF-4164-4548-83D9-9504E7C577BB}" destId="{CBE5F977-5A54-426B-9DCE-055CC2F2B110}" srcOrd="4" destOrd="0" parTransId="{3CB4D59D-D994-48E9-A31B-2B2C8FF5FBFB}" sibTransId="{4237925E-426E-4966-81A9-9AC215EE3A2D}"/>
    <dgm:cxn modelId="{14A5E80C-DB39-437E-90EE-D429886B4CD8}" srcId="{C4BE5E01-E135-4414-9F3D-FA4F4084A089}" destId="{E266253E-3BCD-4B75-957A-CFBB6C093E53}" srcOrd="0" destOrd="0" parTransId="{14D34682-5C68-426B-93C8-D9E03A312CB2}" sibTransId="{7A618ED8-2250-4D23-BAEB-17A9FDC1CFAA}"/>
    <dgm:cxn modelId="{3E4BEB10-93F1-47E4-B336-4FF618D20704}" srcId="{CBE5F977-5A54-426B-9DCE-055CC2F2B110}" destId="{8B50CDB8-AD44-457B-9533-86EA2AA8EA60}" srcOrd="0" destOrd="0" parTransId="{E5B078B0-3514-44BB-A13C-1AD6E1CE50F2}" sibTransId="{55852372-480C-455A-B07E-86ADC228B7EE}"/>
    <dgm:cxn modelId="{7A6A2324-AA62-44F5-849C-66E1A632A360}" srcId="{56B1FA83-BC4F-4356-848B-E6DD6B719A6C}" destId="{97113BFF-B4DA-43DB-8829-65DFC5D6FF3D}" srcOrd="2" destOrd="0" parTransId="{E676B756-C86B-4249-B7A2-AAEF4996AEE9}" sibTransId="{D8E5ED5C-1475-47F0-9F80-3578CD128FE4}"/>
    <dgm:cxn modelId="{693B5125-4953-4737-81B5-E16873526655}" type="presOf" srcId="{82E5FFDC-1C60-469F-99CE-1E5F2C8FED33}" destId="{66DAA8F1-567B-4CF7-8391-6092607DE99E}" srcOrd="0" destOrd="0" presId="urn:microsoft.com/office/officeart/2005/8/layout/cycle2"/>
    <dgm:cxn modelId="{1164EC28-4E64-45BD-B356-68D0C056249A}" type="presOf" srcId="{CBE5F977-5A54-426B-9DCE-055CC2F2B110}" destId="{0E351C31-E98B-456F-8B5E-920F98A48492}" srcOrd="0" destOrd="6" presId="urn:microsoft.com/office/officeart/2005/8/layout/cycle2"/>
    <dgm:cxn modelId="{E152C73B-A02C-4FC7-91D9-D663EA1E276A}" type="presOf" srcId="{56B1FA83-BC4F-4356-848B-E6DD6B719A6C}" destId="{9FFA71AF-88B6-48FD-9ACA-4E576E35E892}" srcOrd="0" destOrd="0" presId="urn:microsoft.com/office/officeart/2005/8/layout/cycle2"/>
    <dgm:cxn modelId="{1C1C553E-D509-4B30-9288-FA6E1B3AE619}" srcId="{E347EFAF-4164-4548-83D9-9504E7C577BB}" destId="{C4BE5E01-E135-4414-9F3D-FA4F4084A089}" srcOrd="1" destOrd="0" parTransId="{1D3A7E64-8AB5-49A8-8992-F6A3D87730C2}" sibTransId="{A24043B3-B171-452E-B8EA-1BC8ACF32752}"/>
    <dgm:cxn modelId="{398CC565-EF15-402E-9E3F-59E24D5E61CF}" srcId="{E347EFAF-4164-4548-83D9-9504E7C577BB}" destId="{89D7F536-4BC0-474D-9802-AE6E5EE6557F}" srcOrd="3" destOrd="0" parTransId="{C134345D-6092-4280-BCA6-0AA8DF40226D}" sibTransId="{96E7E3DC-E753-41BF-887B-D4671FD83A8B}"/>
    <dgm:cxn modelId="{BD3ACF69-D4C3-4AAA-A183-168DD59E7A22}" type="presOf" srcId="{82E5FFDC-1C60-469F-99CE-1E5F2C8FED33}" destId="{154F5FD1-0C5D-4D47-9573-FEBF5CDEDF14}" srcOrd="1" destOrd="0" presId="urn:microsoft.com/office/officeart/2005/8/layout/cycle2"/>
    <dgm:cxn modelId="{BBEF1777-BF7C-4C17-9E95-C1D7930CAFDA}" type="presOf" srcId="{449653A5-4167-4C61-B630-BEE2141857E8}" destId="{0E351C31-E98B-456F-8B5E-920F98A48492}" srcOrd="0" destOrd="4" presId="urn:microsoft.com/office/officeart/2005/8/layout/cycle2"/>
    <dgm:cxn modelId="{DFE0E079-0655-4F1D-A89E-186A8D56ED2A}" type="presOf" srcId="{E266253E-3BCD-4B75-957A-CFBB6C093E53}" destId="{0E351C31-E98B-456F-8B5E-920F98A48492}" srcOrd="0" destOrd="3" presId="urn:microsoft.com/office/officeart/2005/8/layout/cycle2"/>
    <dgm:cxn modelId="{89C69E80-722C-4F80-8505-B0085DC21F1B}" type="presOf" srcId="{97113BFF-B4DA-43DB-8829-65DFC5D6FF3D}" destId="{9FFA71AF-88B6-48FD-9ACA-4E576E35E892}" srcOrd="0" destOrd="5" presId="urn:microsoft.com/office/officeart/2005/8/layout/cycle2"/>
    <dgm:cxn modelId="{6ACEC985-B12B-4714-9DF5-39D1426FCE8A}" srcId="{56B1FA83-BC4F-4356-848B-E6DD6B719A6C}" destId="{BCF3022D-9067-44DC-9853-CCD0FC24A6D0}" srcOrd="1" destOrd="0" parTransId="{92D189E7-2EBF-4C31-A5AC-AA86489166AE}" sibTransId="{49F73E4A-2622-4E88-8562-554AE6049DAD}"/>
    <dgm:cxn modelId="{D7CAED8A-6800-4ED0-9C27-71631D4473A6}" type="presOf" srcId="{DB7552B2-C08D-43DF-B688-81A2B607A953}" destId="{DDCAA1A7-3A7F-4333-BA7D-70896F7B6EF5}" srcOrd="0" destOrd="0" presId="urn:microsoft.com/office/officeart/2005/8/layout/cycle2"/>
    <dgm:cxn modelId="{177D6194-9464-4361-881D-3DFCE5874EC9}" type="presOf" srcId="{0B793546-0B26-4C6B-8F98-D50972D84C42}" destId="{0E351C31-E98B-456F-8B5E-920F98A48492}" srcOrd="0" destOrd="1" presId="urn:microsoft.com/office/officeart/2005/8/layout/cycle2"/>
    <dgm:cxn modelId="{BA4D98A6-EAA0-4F9C-A3CC-607B3E1BCB48}" type="presOf" srcId="{E347EFAF-4164-4548-83D9-9504E7C577BB}" destId="{0E351C31-E98B-456F-8B5E-920F98A48492}" srcOrd="0" destOrd="0" presId="urn:microsoft.com/office/officeart/2005/8/layout/cycle2"/>
    <dgm:cxn modelId="{A35B40A9-080C-46CE-8321-B3DEB3EF6652}" srcId="{7F5CA65D-761A-480A-A746-AB3BF0D50581}" destId="{B9C39353-0A8B-451E-8E43-6F2B2925BDB7}" srcOrd="0" destOrd="0" parTransId="{B1596843-4F7C-4A14-BC8C-C071D27CB5B9}" sibTransId="{88E8CDBA-B344-4033-801C-67FC9655EDB2}"/>
    <dgm:cxn modelId="{C42B8FAB-BCA6-481A-840F-AA96F93CA846}" srcId="{D974F1B7-9E50-422D-B016-AF43E62995E8}" destId="{E347EFAF-4164-4548-83D9-9504E7C577BB}" srcOrd="1" destOrd="0" parTransId="{4B9E9F54-35B7-4F02-AE4D-5A2C9D7B1EA8}" sibTransId="{82E5FFDC-1C60-469F-99CE-1E5F2C8FED33}"/>
    <dgm:cxn modelId="{12C3B8AF-46E2-41C6-BF02-9E066CBEC1B6}" srcId="{56B1FA83-BC4F-4356-848B-E6DD6B719A6C}" destId="{6D24E73C-5F5E-453D-8BBC-E0520DF45252}" srcOrd="3" destOrd="0" parTransId="{84F581FB-6FFE-41C6-B54C-E9CA420F5FE6}" sibTransId="{38846C28-3121-46F0-A2DA-67BD1452C91C}"/>
    <dgm:cxn modelId="{0FBCA5B0-32A1-41EC-970A-B675AB56B462}" srcId="{D974F1B7-9E50-422D-B016-AF43E62995E8}" destId="{56B1FA83-BC4F-4356-848B-E6DD6B719A6C}" srcOrd="0" destOrd="0" parTransId="{40EE1A67-4524-47E0-87B7-7AA822001B00}" sibTransId="{DB7552B2-C08D-43DF-B688-81A2B607A953}"/>
    <dgm:cxn modelId="{F537D2B5-EDA8-48BB-A4FB-05B16E418AD8}" type="presOf" srcId="{BCF3022D-9067-44DC-9853-CCD0FC24A6D0}" destId="{9FFA71AF-88B6-48FD-9ACA-4E576E35E892}" srcOrd="0" destOrd="3" presId="urn:microsoft.com/office/officeart/2005/8/layout/cycle2"/>
    <dgm:cxn modelId="{D79846B7-999A-4C17-977B-B3C00E200AD2}" srcId="{56B1FA83-BC4F-4356-848B-E6DD6B719A6C}" destId="{7F5CA65D-761A-480A-A746-AB3BF0D50581}" srcOrd="0" destOrd="0" parTransId="{486E28BA-4149-4402-AEE1-B526098D91FA}" sibTransId="{396616CB-0D95-4A73-B1D0-4905F1FDA293}"/>
    <dgm:cxn modelId="{FEF190BA-C8F4-4461-93A2-B5240DBC33B7}" type="presOf" srcId="{89D7F536-4BC0-474D-9802-AE6E5EE6557F}" destId="{0E351C31-E98B-456F-8B5E-920F98A48492}" srcOrd="0" destOrd="5" presId="urn:microsoft.com/office/officeart/2005/8/layout/cycle2"/>
    <dgm:cxn modelId="{2C3789BF-74FC-463C-A1A9-9518F27EC1E0}" type="presOf" srcId="{B9C39353-0A8B-451E-8E43-6F2B2925BDB7}" destId="{9FFA71AF-88B6-48FD-9ACA-4E576E35E892}" srcOrd="0" destOrd="2" presId="urn:microsoft.com/office/officeart/2005/8/layout/cycle2"/>
    <dgm:cxn modelId="{4B612AD4-D9AC-4A58-9966-B1F664727008}" type="presOf" srcId="{521F463A-816C-47E0-ABEB-6A1F2DC9F0EF}" destId="{9FFA71AF-88B6-48FD-9ACA-4E576E35E892}" srcOrd="0" destOrd="4" presId="urn:microsoft.com/office/officeart/2005/8/layout/cycle2"/>
    <dgm:cxn modelId="{ABFD2ED5-4BD5-4C09-8B13-B54FAF210454}" type="presOf" srcId="{7F5CA65D-761A-480A-A746-AB3BF0D50581}" destId="{9FFA71AF-88B6-48FD-9ACA-4E576E35E892}" srcOrd="0" destOrd="1" presId="urn:microsoft.com/office/officeart/2005/8/layout/cycle2"/>
    <dgm:cxn modelId="{56607FD8-7402-48DB-AA20-847CC88FC545}" type="presOf" srcId="{8B50CDB8-AD44-457B-9533-86EA2AA8EA60}" destId="{0E351C31-E98B-456F-8B5E-920F98A48492}" srcOrd="0" destOrd="7" presId="urn:microsoft.com/office/officeart/2005/8/layout/cycle2"/>
    <dgm:cxn modelId="{ED105FDE-00AB-47E1-A6B7-6BC887355F68}" type="presOf" srcId="{C4BE5E01-E135-4414-9F3D-FA4F4084A089}" destId="{0E351C31-E98B-456F-8B5E-920F98A48492}" srcOrd="0" destOrd="2" presId="urn:microsoft.com/office/officeart/2005/8/layout/cycle2"/>
    <dgm:cxn modelId="{FC0A23E5-B622-415A-88BE-CFA7101CE07F}" srcId="{E347EFAF-4164-4548-83D9-9504E7C577BB}" destId="{449653A5-4167-4C61-B630-BEE2141857E8}" srcOrd="2" destOrd="0" parTransId="{99922389-BECB-402A-A62A-4DB2092626C1}" sibTransId="{1E8D2C09-73E5-459E-AEDA-82C9D2C6789D}"/>
    <dgm:cxn modelId="{2A6004EC-183F-4718-8154-6C163F0D74C6}" srcId="{56B1FA83-BC4F-4356-848B-E6DD6B719A6C}" destId="{4E755568-19DC-4042-A16B-C52CD18D50DF}" srcOrd="4" destOrd="0" parTransId="{96E19737-AAEB-4D91-A2BA-0C68BE9E987C}" sibTransId="{D22B2FE9-F285-41B5-AFF8-F53E89349D85}"/>
    <dgm:cxn modelId="{90BECBEE-42FF-4794-9C8D-CBB8DE474083}" srcId="{BCF3022D-9067-44DC-9853-CCD0FC24A6D0}" destId="{521F463A-816C-47E0-ABEB-6A1F2DC9F0EF}" srcOrd="0" destOrd="0" parTransId="{7B4CFEDF-2E65-48DF-A18B-78C8D6A21853}" sibTransId="{DBB49AFE-C022-4163-ADC6-F7CAF763DA16}"/>
    <dgm:cxn modelId="{DF0EF6F8-E96B-45CF-B8FF-C8EC10F55F0F}" type="presOf" srcId="{DB7552B2-C08D-43DF-B688-81A2B607A953}" destId="{CD728359-9154-4348-9521-DFE82DA1B733}" srcOrd="1" destOrd="0" presId="urn:microsoft.com/office/officeart/2005/8/layout/cycle2"/>
    <dgm:cxn modelId="{9BD7A5FC-3595-4159-955A-97533AF89AE7}" type="presOf" srcId="{4E755568-19DC-4042-A16B-C52CD18D50DF}" destId="{9FFA71AF-88B6-48FD-9ACA-4E576E35E892}" srcOrd="0" destOrd="7" presId="urn:microsoft.com/office/officeart/2005/8/layout/cycle2"/>
    <dgm:cxn modelId="{D17762AA-B53C-4238-A18E-102B2889279B}" type="presParOf" srcId="{D2EBE5DF-8118-42F0-AF69-DC596E186C46}" destId="{9FFA71AF-88B6-48FD-9ACA-4E576E35E892}" srcOrd="0" destOrd="0" presId="urn:microsoft.com/office/officeart/2005/8/layout/cycle2"/>
    <dgm:cxn modelId="{A8F65104-258C-46A2-B067-F4110BFBDA03}" type="presParOf" srcId="{D2EBE5DF-8118-42F0-AF69-DC596E186C46}" destId="{DDCAA1A7-3A7F-4333-BA7D-70896F7B6EF5}" srcOrd="1" destOrd="0" presId="urn:microsoft.com/office/officeart/2005/8/layout/cycle2"/>
    <dgm:cxn modelId="{9DF4A56A-83C6-492B-BCAD-C6C9ED6CD87B}" type="presParOf" srcId="{DDCAA1A7-3A7F-4333-BA7D-70896F7B6EF5}" destId="{CD728359-9154-4348-9521-DFE82DA1B733}" srcOrd="0" destOrd="0" presId="urn:microsoft.com/office/officeart/2005/8/layout/cycle2"/>
    <dgm:cxn modelId="{5AC69734-8C13-4DD0-BA99-D36F9F1612D7}" type="presParOf" srcId="{D2EBE5DF-8118-42F0-AF69-DC596E186C46}" destId="{0E351C31-E98B-456F-8B5E-920F98A48492}" srcOrd="2" destOrd="0" presId="urn:microsoft.com/office/officeart/2005/8/layout/cycle2"/>
    <dgm:cxn modelId="{55CDCCF2-4823-4774-9123-A76CEAFC6ABD}" type="presParOf" srcId="{D2EBE5DF-8118-42F0-AF69-DC596E186C46}" destId="{66DAA8F1-567B-4CF7-8391-6092607DE99E}" srcOrd="3" destOrd="0" presId="urn:microsoft.com/office/officeart/2005/8/layout/cycle2"/>
    <dgm:cxn modelId="{77A1F179-4F5D-4DDC-B94B-26419D37FDBE}" type="presParOf" srcId="{66DAA8F1-567B-4CF7-8391-6092607DE99E}" destId="{154F5FD1-0C5D-4D47-9573-FEBF5CDEDF1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AE7D4-EBB2-4854-8554-4D3FDE9C9627}">
      <dsp:nvSpPr>
        <dsp:cNvPr id="0" name=""/>
        <dsp:cNvSpPr/>
      </dsp:nvSpPr>
      <dsp:spPr>
        <a:xfrm>
          <a:off x="7732" y="859"/>
          <a:ext cx="10500135" cy="99756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latin typeface="Arial" panose="020B0604020202020204" pitchFamily="34" charset="0"/>
              <a:cs typeface="Arial" panose="020B0604020202020204" pitchFamily="34" charset="0"/>
            </a:rPr>
            <a:t>Strategy Group</a:t>
          </a:r>
        </a:p>
      </dsp:txBody>
      <dsp:txXfrm>
        <a:off x="36950" y="30077"/>
        <a:ext cx="10441699" cy="939128"/>
      </dsp:txXfrm>
    </dsp:sp>
    <dsp:sp modelId="{82F16F20-9428-43EC-9921-21E079E9243C}">
      <dsp:nvSpPr>
        <dsp:cNvPr id="0" name=""/>
        <dsp:cNvSpPr/>
      </dsp:nvSpPr>
      <dsp:spPr>
        <a:xfrm>
          <a:off x="0" y="1222990"/>
          <a:ext cx="5788170" cy="124174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latin typeface="Arial" panose="020B0604020202020204" pitchFamily="34" charset="0"/>
              <a:cs typeface="Arial" panose="020B0604020202020204" pitchFamily="34" charset="0"/>
            </a:rPr>
            <a:t>Engineering </a:t>
          </a:r>
        </a:p>
        <a:p>
          <a:pPr marL="0" lvl="0" indent="0" algn="ctr" defTabSz="622300">
            <a:lnSpc>
              <a:spcPct val="90000"/>
            </a:lnSpc>
            <a:spcBef>
              <a:spcPct val="0"/>
            </a:spcBef>
            <a:spcAft>
              <a:spcPct val="35000"/>
            </a:spcAft>
            <a:buNone/>
          </a:pPr>
          <a:r>
            <a:rPr lang="en-GB" sz="1400" kern="1200">
              <a:latin typeface="Arial" panose="020B0604020202020204" pitchFamily="34" charset="0"/>
              <a:cs typeface="Arial" panose="020B0604020202020204" pitchFamily="34" charset="0"/>
            </a:rPr>
            <a:t>Leads Forum</a:t>
          </a:r>
        </a:p>
      </dsp:txBody>
      <dsp:txXfrm>
        <a:off x="36369" y="1259359"/>
        <a:ext cx="5715432" cy="1169003"/>
      </dsp:txXfrm>
    </dsp:sp>
    <dsp:sp modelId="{EC2FDFFE-5D75-43E5-9D2C-50E415102A58}">
      <dsp:nvSpPr>
        <dsp:cNvPr id="0" name=""/>
        <dsp:cNvSpPr/>
      </dsp:nvSpPr>
      <dsp:spPr>
        <a:xfrm>
          <a:off x="17981" y="2689297"/>
          <a:ext cx="798148" cy="165937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Advance Manufacture Training Network</a:t>
          </a:r>
        </a:p>
      </dsp:txBody>
      <dsp:txXfrm>
        <a:off x="41358" y="2712674"/>
        <a:ext cx="751394" cy="1612618"/>
      </dsp:txXfrm>
    </dsp:sp>
    <dsp:sp modelId="{F2ABCCC7-B5AE-45C4-A0A8-D4AA37C71526}">
      <dsp:nvSpPr>
        <dsp:cNvPr id="0" name=""/>
        <dsp:cNvSpPr/>
      </dsp:nvSpPr>
      <dsp:spPr>
        <a:xfrm>
          <a:off x="849651" y="2689297"/>
          <a:ext cx="798148" cy="165937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latin typeface="Arial" panose="020B0604020202020204" pitchFamily="34" charset="0"/>
              <a:cs typeface="Arial" panose="020B0604020202020204" pitchFamily="34" charset="0"/>
            </a:rPr>
            <a:t>Wind </a:t>
          </a:r>
          <a:r>
            <a:rPr lang="en-GB" sz="900" kern="1200" dirty="0">
              <a:latin typeface="Arial" panose="020B0604020202020204" pitchFamily="34" charset="0"/>
              <a:cs typeface="Arial" panose="020B0604020202020204" pitchFamily="34" charset="0"/>
            </a:rPr>
            <a:t>Training Network</a:t>
          </a:r>
        </a:p>
      </dsp:txBody>
      <dsp:txXfrm>
        <a:off x="873028" y="2712674"/>
        <a:ext cx="751394" cy="1612618"/>
      </dsp:txXfrm>
    </dsp:sp>
    <dsp:sp modelId="{94E5CE5E-F630-40FF-8994-E220E1FE3191}">
      <dsp:nvSpPr>
        <dsp:cNvPr id="0" name=""/>
        <dsp:cNvSpPr/>
      </dsp:nvSpPr>
      <dsp:spPr>
        <a:xfrm>
          <a:off x="1681322" y="2689297"/>
          <a:ext cx="798148" cy="165937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latin typeface="Arial" panose="020B0604020202020204" pitchFamily="34" charset="0"/>
              <a:cs typeface="Arial" panose="020B0604020202020204" pitchFamily="34" charset="0"/>
            </a:rPr>
            <a:t>Hydrogen Training Nework</a:t>
          </a:r>
        </a:p>
      </dsp:txBody>
      <dsp:txXfrm>
        <a:off x="1704699" y="2712674"/>
        <a:ext cx="751394" cy="1612618"/>
      </dsp:txXfrm>
    </dsp:sp>
    <dsp:sp modelId="{420CA267-9DFE-4947-8D68-459F86278BB7}">
      <dsp:nvSpPr>
        <dsp:cNvPr id="0" name=""/>
        <dsp:cNvSpPr/>
      </dsp:nvSpPr>
      <dsp:spPr>
        <a:xfrm>
          <a:off x="2512992" y="2689297"/>
          <a:ext cx="798148" cy="165937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latin typeface="Arial" panose="020B0604020202020204" pitchFamily="34" charset="0"/>
              <a:cs typeface="Arial" panose="020B0604020202020204" pitchFamily="34" charset="0"/>
            </a:rPr>
            <a:t>Automotive Training Network</a:t>
          </a:r>
        </a:p>
      </dsp:txBody>
      <dsp:txXfrm>
        <a:off x="2536369" y="2712674"/>
        <a:ext cx="751394" cy="1612618"/>
      </dsp:txXfrm>
    </dsp:sp>
    <dsp:sp modelId="{820F9524-0552-46DB-A40F-F021969C296A}">
      <dsp:nvSpPr>
        <dsp:cNvPr id="0" name=""/>
        <dsp:cNvSpPr/>
      </dsp:nvSpPr>
      <dsp:spPr>
        <a:xfrm>
          <a:off x="3344662" y="2689297"/>
          <a:ext cx="798148" cy="165937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latin typeface="Arial" panose="020B0604020202020204" pitchFamily="34" charset="0"/>
              <a:cs typeface="Arial" panose="020B0604020202020204" pitchFamily="34" charset="0"/>
            </a:rPr>
            <a:t>Marine and Maritime Training Network</a:t>
          </a:r>
        </a:p>
      </dsp:txBody>
      <dsp:txXfrm>
        <a:off x="3368039" y="2712674"/>
        <a:ext cx="751394" cy="1612618"/>
      </dsp:txXfrm>
    </dsp:sp>
    <dsp:sp modelId="{40853EDE-BE1D-4433-A79D-C38B2FCA492B}">
      <dsp:nvSpPr>
        <dsp:cNvPr id="0" name=""/>
        <dsp:cNvSpPr/>
      </dsp:nvSpPr>
      <dsp:spPr>
        <a:xfrm>
          <a:off x="4176333" y="2689297"/>
          <a:ext cx="798148" cy="165937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latin typeface="Arial" panose="020B0604020202020204" pitchFamily="34" charset="0"/>
              <a:cs typeface="Arial" panose="020B0604020202020204" pitchFamily="34" charset="0"/>
            </a:rPr>
            <a:t>Transmission and Distribution Training Nerwork</a:t>
          </a:r>
        </a:p>
      </dsp:txBody>
      <dsp:txXfrm>
        <a:off x="4199710" y="2712674"/>
        <a:ext cx="751394" cy="1612618"/>
      </dsp:txXfrm>
    </dsp:sp>
    <dsp:sp modelId="{55547A06-F04A-4ECF-8FE8-F8E4EA5FB929}">
      <dsp:nvSpPr>
        <dsp:cNvPr id="0" name=""/>
        <dsp:cNvSpPr/>
      </dsp:nvSpPr>
      <dsp:spPr>
        <a:xfrm>
          <a:off x="5008003" y="2689297"/>
          <a:ext cx="798148" cy="165937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latin typeface="Arial" panose="020B0604020202020204" pitchFamily="34" charset="0"/>
              <a:cs typeface="Arial" panose="020B0604020202020204" pitchFamily="34" charset="0"/>
            </a:rPr>
            <a:t>Oil and Gas Training Network</a:t>
          </a:r>
        </a:p>
      </dsp:txBody>
      <dsp:txXfrm>
        <a:off x="5031380" y="2712674"/>
        <a:ext cx="751394" cy="1612618"/>
      </dsp:txXfrm>
    </dsp:sp>
    <dsp:sp modelId="{C80F68F5-84A5-4F16-A508-465DBD388A64}">
      <dsp:nvSpPr>
        <dsp:cNvPr id="0" name=""/>
        <dsp:cNvSpPr/>
      </dsp:nvSpPr>
      <dsp:spPr>
        <a:xfrm>
          <a:off x="5873196" y="1222990"/>
          <a:ext cx="2461488" cy="124355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Construction </a:t>
          </a:r>
        </a:p>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Leads Forum</a:t>
          </a:r>
        </a:p>
      </dsp:txBody>
      <dsp:txXfrm>
        <a:off x="5909618" y="1259412"/>
        <a:ext cx="2388644" cy="1170706"/>
      </dsp:txXfrm>
    </dsp:sp>
    <dsp:sp modelId="{EFEDF459-CA23-436D-8143-486903B0A6AC}">
      <dsp:nvSpPr>
        <dsp:cNvPr id="0" name=""/>
        <dsp:cNvSpPr/>
      </dsp:nvSpPr>
      <dsp:spPr>
        <a:xfrm>
          <a:off x="5873196" y="2691105"/>
          <a:ext cx="798148" cy="165937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latin typeface="Arial" panose="020B0604020202020204" pitchFamily="34" charset="0"/>
              <a:cs typeface="Arial" panose="020B0604020202020204" pitchFamily="34" charset="0"/>
            </a:rPr>
            <a:t>Energy Efficiency Training Network</a:t>
          </a:r>
        </a:p>
      </dsp:txBody>
      <dsp:txXfrm>
        <a:off x="5896573" y="2714482"/>
        <a:ext cx="751394" cy="1612618"/>
      </dsp:txXfrm>
    </dsp:sp>
    <dsp:sp modelId="{0E78150D-7393-4BC9-AF98-B6DD0DD45D44}">
      <dsp:nvSpPr>
        <dsp:cNvPr id="0" name=""/>
        <dsp:cNvSpPr/>
      </dsp:nvSpPr>
      <dsp:spPr>
        <a:xfrm>
          <a:off x="6704866" y="2691105"/>
          <a:ext cx="798148" cy="165937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latin typeface="Arial" panose="020B0604020202020204" pitchFamily="34" charset="0"/>
              <a:cs typeface="Arial" panose="020B0604020202020204" pitchFamily="34" charset="0"/>
            </a:rPr>
            <a:t>SMART Metering Training Network</a:t>
          </a:r>
        </a:p>
      </dsp:txBody>
      <dsp:txXfrm>
        <a:off x="6728243" y="2714482"/>
        <a:ext cx="751394" cy="1612618"/>
      </dsp:txXfrm>
    </dsp:sp>
    <dsp:sp modelId="{338720AB-CB94-4F31-B281-34CF4D835645}">
      <dsp:nvSpPr>
        <dsp:cNvPr id="0" name=""/>
        <dsp:cNvSpPr/>
      </dsp:nvSpPr>
      <dsp:spPr>
        <a:xfrm>
          <a:off x="7536536" y="2691105"/>
          <a:ext cx="798148" cy="165937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latin typeface="Arial" panose="020B0604020202020204" pitchFamily="34" charset="0"/>
              <a:cs typeface="Arial" panose="020B0604020202020204" pitchFamily="34" charset="0"/>
            </a:rPr>
            <a:t>Building Information Modelling Training Nework</a:t>
          </a:r>
        </a:p>
      </dsp:txBody>
      <dsp:txXfrm>
        <a:off x="7559913" y="2714482"/>
        <a:ext cx="751394" cy="1612618"/>
      </dsp:txXfrm>
    </dsp:sp>
    <dsp:sp modelId="{325D5E43-D742-41D8-91E4-63056432AF94}">
      <dsp:nvSpPr>
        <dsp:cNvPr id="0" name=""/>
        <dsp:cNvSpPr/>
      </dsp:nvSpPr>
      <dsp:spPr>
        <a:xfrm>
          <a:off x="8401729" y="1222990"/>
          <a:ext cx="2095889" cy="127506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STEM</a:t>
          </a:r>
        </a:p>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 Leads Forum</a:t>
          </a:r>
        </a:p>
      </dsp:txBody>
      <dsp:txXfrm>
        <a:off x="8439074" y="1260335"/>
        <a:ext cx="2021199" cy="1200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A71AF-88B6-48FD-9ACA-4E576E35E892}">
      <dsp:nvSpPr>
        <dsp:cNvPr id="0" name=""/>
        <dsp:cNvSpPr/>
      </dsp:nvSpPr>
      <dsp:spPr>
        <a:xfrm>
          <a:off x="-7176" y="586359"/>
          <a:ext cx="3222426" cy="3187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l" defTabSz="933450" rtl="0">
            <a:lnSpc>
              <a:spcPct val="90000"/>
            </a:lnSpc>
            <a:spcBef>
              <a:spcPct val="0"/>
            </a:spcBef>
            <a:spcAft>
              <a:spcPct val="35000"/>
            </a:spcAft>
            <a:buNone/>
          </a:pPr>
          <a:r>
            <a:rPr lang="en-GB" sz="1900" b="1" kern="1200" dirty="0"/>
            <a:t> </a:t>
          </a:r>
          <a:r>
            <a:rPr lang="en-GB" sz="1400" b="1" kern="1200" dirty="0"/>
            <a:t>Over 10 Training Networks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400" b="1" kern="1200" dirty="0">
              <a:solidFill>
                <a:prstClr val="white"/>
              </a:solidFill>
              <a:latin typeface="Calibri" panose="020F0502020204030204"/>
              <a:ea typeface="+mn-ea"/>
              <a:cs typeface="+mn-cs"/>
            </a:rPr>
            <a:t>Adv Manufacture</a:t>
          </a:r>
          <a:endParaRPr lang="en-GB" sz="1400" kern="1200" dirty="0">
            <a:solidFill>
              <a:schemeClr val="bg1"/>
            </a:solidFill>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GB" sz="1400" b="1" kern="1200" dirty="0">
              <a:solidFill>
                <a:srgbClr val="FFC000">
                  <a:lumMod val="60000"/>
                  <a:lumOff val="40000"/>
                </a:srgbClr>
              </a:solidFill>
              <a:latin typeface="Calibri" panose="020F0502020204030204"/>
              <a:ea typeface="+mn-ea"/>
              <a:cs typeface="+mn-cs"/>
            </a:rPr>
            <a:t>    Fab &amp; Weld</a:t>
          </a:r>
          <a:endParaRPr lang="en-GB" sz="1400" kern="1200" dirty="0">
            <a:solidFill>
              <a:schemeClr val="bg1"/>
            </a:solidFill>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400" b="1" kern="1200" dirty="0">
              <a:solidFill>
                <a:prstClr val="white"/>
              </a:solidFill>
              <a:latin typeface="Calibri" panose="020F0502020204030204"/>
              <a:ea typeface="+mn-ea"/>
              <a:cs typeface="+mn-cs"/>
            </a:rPr>
            <a:t>Automotive</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GB" sz="1400" b="1" kern="1200" dirty="0">
              <a:solidFill>
                <a:schemeClr val="accent4">
                  <a:lumMod val="60000"/>
                  <a:lumOff val="40000"/>
                </a:schemeClr>
              </a:solidFill>
              <a:latin typeface="Calibri" panose="020F0502020204030204"/>
              <a:ea typeface="+mn-ea"/>
              <a:cs typeface="+mn-cs"/>
            </a:rPr>
            <a:t>    Heavy Duty Vehicle</a:t>
          </a:r>
          <a:endParaRPr lang="en-GB" sz="1400" b="1" kern="1200" dirty="0">
            <a:solidFill>
              <a:prstClr val="white"/>
            </a:solidFill>
            <a:latin typeface="Calibri" panose="020F0502020204030204"/>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400" b="1" kern="1200" dirty="0">
              <a:solidFill>
                <a:schemeClr val="bg1"/>
              </a:solidFill>
            </a:rPr>
            <a:t>Hydrogen</a:t>
          </a:r>
          <a:endParaRPr lang="en-GB" sz="1400" kern="1200" dirty="0">
            <a:solidFill>
              <a:schemeClr val="bg1"/>
            </a:solidFill>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400" b="1" kern="1200" dirty="0">
              <a:solidFill>
                <a:prstClr val="white"/>
              </a:solidFill>
              <a:latin typeface="Calibri" panose="020F0502020204030204"/>
              <a:ea typeface="+mn-ea"/>
              <a:cs typeface="+mn-cs"/>
            </a:rPr>
            <a:t>Marine &amp; Maritime</a:t>
          </a:r>
          <a:endParaRPr lang="en-GB" sz="1400" kern="1200" dirty="0">
            <a:solidFill>
              <a:schemeClr val="bg1"/>
            </a:solidFill>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400" b="1" kern="1200">
              <a:solidFill>
                <a:prstClr val="white"/>
              </a:solidFill>
              <a:latin typeface="Calibri" panose="020F0502020204030204"/>
              <a:ea typeface="+mn-ea"/>
              <a:cs typeface="+mn-cs"/>
            </a:rPr>
            <a:t>Wind</a:t>
          </a:r>
        </a:p>
      </dsp:txBody>
      <dsp:txXfrm>
        <a:off x="464737" y="1053092"/>
        <a:ext cx="2278600" cy="2253584"/>
      </dsp:txXfrm>
    </dsp:sp>
    <dsp:sp modelId="{DDCAA1A7-3A7F-4333-BA7D-70896F7B6EF5}">
      <dsp:nvSpPr>
        <dsp:cNvPr id="0" name=""/>
        <dsp:cNvSpPr/>
      </dsp:nvSpPr>
      <dsp:spPr>
        <a:xfrm rot="21599997">
          <a:off x="3098296" y="166240"/>
          <a:ext cx="1915302" cy="10756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3098296" y="381366"/>
        <a:ext cx="1592613" cy="645377"/>
      </dsp:txXfrm>
    </dsp:sp>
    <dsp:sp modelId="{0E351C31-E98B-456F-8B5E-920F98A48492}">
      <dsp:nvSpPr>
        <dsp:cNvPr id="0" name=""/>
        <dsp:cNvSpPr/>
      </dsp:nvSpPr>
      <dsp:spPr>
        <a:xfrm>
          <a:off x="4720790" y="647689"/>
          <a:ext cx="3187050" cy="3187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l" defTabSz="800100" rtl="0">
            <a:lnSpc>
              <a:spcPct val="90000"/>
            </a:lnSpc>
            <a:spcBef>
              <a:spcPct val="0"/>
            </a:spcBef>
            <a:spcAft>
              <a:spcPct val="35000"/>
            </a:spcAft>
            <a:buNone/>
          </a:pPr>
          <a:r>
            <a:rPr lang="en-GB" sz="1800" b="1" kern="1200" dirty="0"/>
            <a:t>Activity:</a:t>
          </a:r>
        </a:p>
        <a:p>
          <a:pPr marL="114300" lvl="1" indent="0" algn="l" defTabSz="622300" rtl="0">
            <a:lnSpc>
              <a:spcPct val="90000"/>
            </a:lnSpc>
            <a:spcBef>
              <a:spcPct val="0"/>
            </a:spcBef>
            <a:spcAft>
              <a:spcPct val="15000"/>
            </a:spcAft>
            <a:buChar char="•"/>
          </a:pPr>
          <a:r>
            <a:rPr lang="en-GB" sz="1400" b="1" kern="1200"/>
            <a:t>College Staff CPD</a:t>
          </a:r>
        </a:p>
        <a:p>
          <a:pPr marL="114300" lvl="1" indent="0" algn="l" defTabSz="622300" rtl="0">
            <a:lnSpc>
              <a:spcPct val="90000"/>
            </a:lnSpc>
            <a:spcBef>
              <a:spcPct val="0"/>
            </a:spcBef>
            <a:spcAft>
              <a:spcPct val="15000"/>
            </a:spcAft>
            <a:buChar char="•"/>
          </a:pPr>
          <a:r>
            <a:rPr lang="en-GB" sz="1400" b="1" kern="1200" dirty="0"/>
            <a:t>Curriculum</a:t>
          </a:r>
        </a:p>
        <a:p>
          <a:pPr marL="114300" lvl="1" indent="0" algn="l" defTabSz="622300" rtl="0">
            <a:lnSpc>
              <a:spcPct val="90000"/>
            </a:lnSpc>
            <a:spcBef>
              <a:spcPct val="0"/>
            </a:spcBef>
            <a:spcAft>
              <a:spcPct val="15000"/>
            </a:spcAft>
            <a:buNone/>
          </a:pPr>
          <a:r>
            <a:rPr lang="en-GB" sz="1400" b="1" kern="1200" dirty="0">
              <a:solidFill>
                <a:srgbClr val="FFC000">
                  <a:lumMod val="60000"/>
                  <a:lumOff val="40000"/>
                </a:srgbClr>
              </a:solidFill>
              <a:latin typeface="Calibri" panose="020F0502020204030204"/>
              <a:ea typeface="+mn-ea"/>
              <a:cs typeface="+mn-cs"/>
            </a:rPr>
            <a:t>      Teaching resources</a:t>
          </a:r>
          <a:endParaRPr lang="en-GB" sz="1400" b="1" kern="1200" dirty="0"/>
        </a:p>
        <a:p>
          <a:pPr marL="114300" lvl="1" indent="0" algn="l" defTabSz="622300" rtl="0">
            <a:lnSpc>
              <a:spcPct val="90000"/>
            </a:lnSpc>
            <a:spcBef>
              <a:spcPct val="0"/>
            </a:spcBef>
            <a:spcAft>
              <a:spcPct val="15000"/>
            </a:spcAft>
            <a:buChar char="•"/>
          </a:pPr>
          <a:r>
            <a:rPr lang="en-GB" sz="1400" b="1" kern="1200" dirty="0"/>
            <a:t>Capital Equipment</a:t>
          </a:r>
        </a:p>
        <a:p>
          <a:pPr marL="114300" lvl="1" indent="0" algn="l" defTabSz="622300" rtl="0">
            <a:lnSpc>
              <a:spcPct val="90000"/>
            </a:lnSpc>
            <a:spcBef>
              <a:spcPct val="0"/>
            </a:spcBef>
            <a:spcAft>
              <a:spcPct val="15000"/>
            </a:spcAft>
            <a:buChar char="•"/>
          </a:pPr>
          <a:r>
            <a:rPr lang="en-GB" sz="1400" b="1" kern="1200" dirty="0"/>
            <a:t>Industry Awareness</a:t>
          </a:r>
        </a:p>
        <a:p>
          <a:pPr marL="114300" lvl="1" indent="0" algn="l" defTabSz="622300" rtl="0">
            <a:lnSpc>
              <a:spcPct val="90000"/>
            </a:lnSpc>
            <a:spcBef>
              <a:spcPct val="0"/>
            </a:spcBef>
            <a:spcAft>
              <a:spcPct val="15000"/>
            </a:spcAft>
            <a:buChar char="•"/>
          </a:pPr>
          <a:r>
            <a:rPr lang="en-GB" sz="1400" b="1" kern="1200" dirty="0"/>
            <a:t>Shared Resources</a:t>
          </a:r>
        </a:p>
        <a:p>
          <a:pPr marL="114300" lvl="1" indent="0" algn="l" defTabSz="622300" rtl="0">
            <a:lnSpc>
              <a:spcPct val="90000"/>
            </a:lnSpc>
            <a:spcBef>
              <a:spcPct val="0"/>
            </a:spcBef>
            <a:spcAft>
              <a:spcPct val="15000"/>
            </a:spcAft>
            <a:buNone/>
          </a:pPr>
          <a:r>
            <a:rPr lang="en-GB" sz="1400" b="1" kern="1200" dirty="0">
              <a:solidFill>
                <a:srgbClr val="FFC000">
                  <a:lumMod val="60000"/>
                  <a:lumOff val="40000"/>
                </a:srgbClr>
              </a:solidFill>
              <a:latin typeface="Calibri" panose="020F0502020204030204"/>
              <a:ea typeface="+mn-ea"/>
              <a:cs typeface="+mn-cs"/>
            </a:rPr>
            <a:t>       Specialist Equipment</a:t>
          </a:r>
          <a:endParaRPr lang="en-GB" sz="1400" b="1" kern="1200" dirty="0"/>
        </a:p>
      </dsp:txBody>
      <dsp:txXfrm>
        <a:off x="5187523" y="1114422"/>
        <a:ext cx="2253584" cy="2253584"/>
      </dsp:txXfrm>
    </dsp:sp>
    <dsp:sp modelId="{66DAA8F1-567B-4CF7-8391-6092607DE99E}">
      <dsp:nvSpPr>
        <dsp:cNvPr id="0" name=""/>
        <dsp:cNvSpPr/>
      </dsp:nvSpPr>
      <dsp:spPr>
        <a:xfrm rot="10825486">
          <a:off x="2990610" y="3188351"/>
          <a:ext cx="1944675" cy="10756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rot="10800000">
        <a:off x="3313295" y="3404673"/>
        <a:ext cx="1621986" cy="6453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1526A7-4990-4996-81F9-2EB8FD7EC30D}"/>
              </a:ext>
            </a:extLst>
          </p:cNvPr>
          <p:cNvSpPr>
            <a:spLocks noGrp="1"/>
          </p:cNvSpPr>
          <p:nvPr>
            <p:ph type="hdr" sz="quarter"/>
          </p:nvPr>
        </p:nvSpPr>
        <p:spPr>
          <a:xfrm>
            <a:off x="1" y="0"/>
            <a:ext cx="3079201" cy="512304"/>
          </a:xfrm>
          <a:prstGeom prst="rect">
            <a:avLst/>
          </a:prstGeom>
        </p:spPr>
        <p:txBody>
          <a:bodyPr vert="horz" lIns="94791" tIns="47396" rIns="94791" bIns="47396" rtlCol="0"/>
          <a:lstStyle>
            <a:lvl1pPr algn="l">
              <a:defRPr sz="1200"/>
            </a:lvl1pPr>
          </a:lstStyle>
          <a:p>
            <a:endParaRPr lang="en-GB"/>
          </a:p>
        </p:txBody>
      </p:sp>
      <p:sp>
        <p:nvSpPr>
          <p:cNvPr id="3" name="Date Placeholder 2">
            <a:extLst>
              <a:ext uri="{FF2B5EF4-FFF2-40B4-BE49-F238E27FC236}">
                <a16:creationId xmlns:a16="http://schemas.microsoft.com/office/drawing/2014/main" id="{9D61939D-96E8-448E-B3DA-F2DD1EDA33DD}"/>
              </a:ext>
            </a:extLst>
          </p:cNvPr>
          <p:cNvSpPr>
            <a:spLocks noGrp="1"/>
          </p:cNvSpPr>
          <p:nvPr>
            <p:ph type="dt" sz="quarter" idx="1"/>
          </p:nvPr>
        </p:nvSpPr>
        <p:spPr>
          <a:xfrm>
            <a:off x="4023204" y="0"/>
            <a:ext cx="3079201" cy="512304"/>
          </a:xfrm>
          <a:prstGeom prst="rect">
            <a:avLst/>
          </a:prstGeom>
        </p:spPr>
        <p:txBody>
          <a:bodyPr vert="horz" lIns="94791" tIns="47396" rIns="94791" bIns="47396" rtlCol="0"/>
          <a:lstStyle>
            <a:lvl1pPr algn="r">
              <a:defRPr sz="1200"/>
            </a:lvl1pPr>
          </a:lstStyle>
          <a:p>
            <a:fld id="{974FFBF3-B6B4-4C56-99E5-15F86D9C8E5F}" type="datetimeFigureOut">
              <a:rPr lang="en-GB" smtClean="0"/>
              <a:t>14/10/2022</a:t>
            </a:fld>
            <a:endParaRPr lang="en-GB"/>
          </a:p>
        </p:txBody>
      </p:sp>
      <p:sp>
        <p:nvSpPr>
          <p:cNvPr id="4" name="Footer Placeholder 3">
            <a:extLst>
              <a:ext uri="{FF2B5EF4-FFF2-40B4-BE49-F238E27FC236}">
                <a16:creationId xmlns:a16="http://schemas.microsoft.com/office/drawing/2014/main" id="{C360B89D-7880-4586-BAD0-563067A6C3C0}"/>
              </a:ext>
            </a:extLst>
          </p:cNvPr>
          <p:cNvSpPr>
            <a:spLocks noGrp="1"/>
          </p:cNvSpPr>
          <p:nvPr>
            <p:ph type="ftr" sz="quarter" idx="2"/>
          </p:nvPr>
        </p:nvSpPr>
        <p:spPr>
          <a:xfrm>
            <a:off x="1" y="9722309"/>
            <a:ext cx="3079201" cy="512304"/>
          </a:xfrm>
          <a:prstGeom prst="rect">
            <a:avLst/>
          </a:prstGeom>
        </p:spPr>
        <p:txBody>
          <a:bodyPr vert="horz" lIns="94791" tIns="47396" rIns="94791" bIns="47396"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241881D-61A4-4E67-B723-D3E9A6B66F61}"/>
              </a:ext>
            </a:extLst>
          </p:cNvPr>
          <p:cNvSpPr>
            <a:spLocks noGrp="1"/>
          </p:cNvSpPr>
          <p:nvPr>
            <p:ph type="sldNum" sz="quarter" idx="3"/>
          </p:nvPr>
        </p:nvSpPr>
        <p:spPr>
          <a:xfrm>
            <a:off x="4023204" y="9722309"/>
            <a:ext cx="3079201" cy="512304"/>
          </a:xfrm>
          <a:prstGeom prst="rect">
            <a:avLst/>
          </a:prstGeom>
        </p:spPr>
        <p:txBody>
          <a:bodyPr vert="horz" lIns="94791" tIns="47396" rIns="94791" bIns="47396" rtlCol="0" anchor="b"/>
          <a:lstStyle>
            <a:lvl1pPr algn="r">
              <a:defRPr sz="1200"/>
            </a:lvl1pPr>
          </a:lstStyle>
          <a:p>
            <a:fld id="{D8E5AB13-DDB0-4A59-BA03-FEE0764E046D}" type="slidenum">
              <a:rPr lang="en-GB" smtClean="0"/>
              <a:t>‹#›</a:t>
            </a:fld>
            <a:endParaRPr lang="en-GB"/>
          </a:p>
        </p:txBody>
      </p:sp>
    </p:spTree>
    <p:extLst>
      <p:ext uri="{BB962C8B-B14F-4D97-AF65-F5344CB8AC3E}">
        <p14:creationId xmlns:p14="http://schemas.microsoft.com/office/powerpoint/2010/main" val="971678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4791" tIns="47396" rIns="94791" bIns="47396" rtlCol="0"/>
          <a:lstStyle>
            <a:lvl1pPr algn="l">
              <a:defRPr sz="1200"/>
            </a:lvl1pPr>
          </a:lstStyle>
          <a:p>
            <a:endParaRPr lang="en-GB"/>
          </a:p>
        </p:txBody>
      </p:sp>
      <p:sp>
        <p:nvSpPr>
          <p:cNvPr id="3" name="Date Placeholder 2"/>
          <p:cNvSpPr>
            <a:spLocks noGrp="1"/>
          </p:cNvSpPr>
          <p:nvPr>
            <p:ph type="dt" idx="1"/>
          </p:nvPr>
        </p:nvSpPr>
        <p:spPr>
          <a:xfrm>
            <a:off x="4023993" y="0"/>
            <a:ext cx="3078427" cy="513508"/>
          </a:xfrm>
          <a:prstGeom prst="rect">
            <a:avLst/>
          </a:prstGeom>
        </p:spPr>
        <p:txBody>
          <a:bodyPr vert="horz" lIns="94791" tIns="47396" rIns="94791" bIns="47396" rtlCol="0"/>
          <a:lstStyle>
            <a:lvl1pPr algn="r">
              <a:defRPr sz="1200"/>
            </a:lvl1pPr>
          </a:lstStyle>
          <a:p>
            <a:fld id="{6B0686A5-CF30-4903-834A-1A948CCDF0F5}" type="datetimeFigureOut">
              <a:rPr lang="en-GB" smtClean="0"/>
              <a:t>14/10/2022</a:t>
            </a:fld>
            <a:endParaRPr lang="en-GB"/>
          </a:p>
        </p:txBody>
      </p:sp>
      <p:sp>
        <p:nvSpPr>
          <p:cNvPr id="4" name="Slide Image Placeholder 3"/>
          <p:cNvSpPr>
            <a:spLocks noGrp="1" noRot="1" noChangeAspect="1"/>
          </p:cNvSpPr>
          <p:nvPr>
            <p:ph type="sldImg" idx="2"/>
          </p:nvPr>
        </p:nvSpPr>
        <p:spPr>
          <a:xfrm>
            <a:off x="482600" y="1281113"/>
            <a:ext cx="6138863" cy="3452812"/>
          </a:xfrm>
          <a:prstGeom prst="rect">
            <a:avLst/>
          </a:prstGeom>
          <a:noFill/>
          <a:ln w="12700">
            <a:solidFill>
              <a:prstClr val="black"/>
            </a:solidFill>
          </a:ln>
        </p:spPr>
        <p:txBody>
          <a:bodyPr vert="horz" lIns="94791" tIns="47396" rIns="94791" bIns="47396" rtlCol="0" anchor="ctr"/>
          <a:lstStyle/>
          <a:p>
            <a:endParaRPr lang="en-GB"/>
          </a:p>
        </p:txBody>
      </p:sp>
      <p:sp>
        <p:nvSpPr>
          <p:cNvPr id="5" name="Notes Placeholder 4"/>
          <p:cNvSpPr>
            <a:spLocks noGrp="1"/>
          </p:cNvSpPr>
          <p:nvPr>
            <p:ph type="body" sz="quarter" idx="3"/>
          </p:nvPr>
        </p:nvSpPr>
        <p:spPr>
          <a:xfrm>
            <a:off x="710408" y="4925408"/>
            <a:ext cx="5683250" cy="4029879"/>
          </a:xfrm>
          <a:prstGeom prst="rect">
            <a:avLst/>
          </a:prstGeom>
        </p:spPr>
        <p:txBody>
          <a:bodyPr vert="horz" lIns="94791" tIns="47396" rIns="94791" bIns="473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8"/>
            <a:ext cx="3078427" cy="513507"/>
          </a:xfrm>
          <a:prstGeom prst="rect">
            <a:avLst/>
          </a:prstGeom>
        </p:spPr>
        <p:txBody>
          <a:bodyPr vert="horz" lIns="94791" tIns="47396" rIns="94791" bIns="47396" rtlCol="0" anchor="b"/>
          <a:lstStyle>
            <a:lvl1pPr algn="l">
              <a:defRPr sz="1200"/>
            </a:lvl1pPr>
          </a:lstStyle>
          <a:p>
            <a:endParaRPr lang="en-GB"/>
          </a:p>
        </p:txBody>
      </p:sp>
      <p:sp>
        <p:nvSpPr>
          <p:cNvPr id="7" name="Slide Number Placeholder 6"/>
          <p:cNvSpPr>
            <a:spLocks noGrp="1"/>
          </p:cNvSpPr>
          <p:nvPr>
            <p:ph type="sldNum" sz="quarter" idx="5"/>
          </p:nvPr>
        </p:nvSpPr>
        <p:spPr>
          <a:xfrm>
            <a:off x="4023993" y="9721108"/>
            <a:ext cx="3078427" cy="513507"/>
          </a:xfrm>
          <a:prstGeom prst="rect">
            <a:avLst/>
          </a:prstGeom>
        </p:spPr>
        <p:txBody>
          <a:bodyPr vert="horz" lIns="94791" tIns="47396" rIns="94791" bIns="47396" rtlCol="0" anchor="b"/>
          <a:lstStyle>
            <a:lvl1pPr algn="r">
              <a:defRPr sz="1200"/>
            </a:lvl1pPr>
          </a:lstStyle>
          <a:p>
            <a:fld id="{4F96A404-6A2F-4C9E-B588-F04DDE6DF3E2}" type="slidenum">
              <a:rPr lang="en-GB" smtClean="0"/>
              <a:t>‹#›</a:t>
            </a:fld>
            <a:endParaRPr lang="en-GB"/>
          </a:p>
        </p:txBody>
      </p:sp>
    </p:spTree>
    <p:extLst>
      <p:ext uri="{BB962C8B-B14F-4D97-AF65-F5344CB8AC3E}">
        <p14:creationId xmlns:p14="http://schemas.microsoft.com/office/powerpoint/2010/main" val="3130085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F96A404-6A2F-4C9E-B588-F04DDE6DF3E2}" type="slidenum">
              <a:rPr lang="en-GB" smtClean="0"/>
              <a:t>1</a:t>
            </a:fld>
            <a:endParaRPr lang="en-GB"/>
          </a:p>
        </p:txBody>
      </p:sp>
    </p:spTree>
    <p:extLst>
      <p:ext uri="{BB962C8B-B14F-4D97-AF65-F5344CB8AC3E}">
        <p14:creationId xmlns:p14="http://schemas.microsoft.com/office/powerpoint/2010/main" val="2323830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9000"/>
              </a:lnSpc>
            </a:pPr>
            <a:r>
              <a:rPr lang="en-GB">
                <a:cs typeface="Calibri"/>
              </a:rPr>
              <a:t>SHINE</a:t>
            </a:r>
            <a:endParaRPr lang="en-GB" dirty="0">
              <a:cs typeface="Calibri"/>
            </a:endParaRPr>
          </a:p>
          <a:p>
            <a:pPr algn="just">
              <a:lnSpc>
                <a:spcPct val="119000"/>
              </a:lnSpc>
            </a:pPr>
            <a:r>
              <a:rPr lang="en-GB" dirty="0">
                <a:cs typeface="Calibri"/>
              </a:rPr>
              <a:t>TS  Zero Emission Mobility Skills </a:t>
            </a:r>
          </a:p>
          <a:p>
            <a:pPr algn="just">
              <a:lnSpc>
                <a:spcPct val="119000"/>
              </a:lnSpc>
            </a:pPr>
            <a:endParaRPr lang="en-GB" dirty="0">
              <a:cs typeface="Calibri"/>
            </a:endParaRPr>
          </a:p>
        </p:txBody>
      </p:sp>
      <p:sp>
        <p:nvSpPr>
          <p:cNvPr id="4" name="Slide Number Placeholder 3"/>
          <p:cNvSpPr>
            <a:spLocks noGrp="1"/>
          </p:cNvSpPr>
          <p:nvPr>
            <p:ph type="sldNum" sz="quarter" idx="5"/>
          </p:nvPr>
        </p:nvSpPr>
        <p:spPr/>
        <p:txBody>
          <a:bodyPr/>
          <a:lstStyle/>
          <a:p>
            <a:fld id="{4F96A404-6A2F-4C9E-B588-F04DDE6DF3E2}" type="slidenum">
              <a:rPr lang="en-GB" smtClean="0"/>
              <a:t>10</a:t>
            </a:fld>
            <a:endParaRPr lang="en-GB"/>
          </a:p>
        </p:txBody>
      </p:sp>
    </p:spTree>
    <p:extLst>
      <p:ext uri="{BB962C8B-B14F-4D97-AF65-F5344CB8AC3E}">
        <p14:creationId xmlns:p14="http://schemas.microsoft.com/office/powerpoint/2010/main" val="2661514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F96A404-6A2F-4C9E-B588-F04DDE6DF3E2}" type="slidenum">
              <a:rPr lang="en-GB" smtClean="0"/>
              <a:t>11</a:t>
            </a:fld>
            <a:endParaRPr lang="en-GB"/>
          </a:p>
        </p:txBody>
      </p:sp>
    </p:spTree>
    <p:extLst>
      <p:ext uri="{BB962C8B-B14F-4D97-AF65-F5344CB8AC3E}">
        <p14:creationId xmlns:p14="http://schemas.microsoft.com/office/powerpoint/2010/main" val="198345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96A404-6A2F-4C9E-B588-F04DDE6DF3E2}" type="slidenum">
              <a:rPr lang="en-GB" smtClean="0"/>
              <a:t>2</a:t>
            </a:fld>
            <a:endParaRPr lang="en-GB"/>
          </a:p>
        </p:txBody>
      </p:sp>
    </p:spTree>
    <p:extLst>
      <p:ext uri="{BB962C8B-B14F-4D97-AF65-F5344CB8AC3E}">
        <p14:creationId xmlns:p14="http://schemas.microsoft.com/office/powerpoint/2010/main" val="3463711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01662E17-B2A0-4534-9307-C4E4CEB81E69}" type="slidenum">
              <a:rPr lang="en-GB" smtClean="0"/>
              <a:t>3</a:t>
            </a:fld>
            <a:endParaRPr lang="en-GB"/>
          </a:p>
        </p:txBody>
      </p:sp>
    </p:spTree>
    <p:extLst>
      <p:ext uri="{BB962C8B-B14F-4D97-AF65-F5344CB8AC3E}">
        <p14:creationId xmlns:p14="http://schemas.microsoft.com/office/powerpoint/2010/main" val="3942314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CF4938-7537-4796-AC32-2E93AFC9F620}" type="slidenum">
              <a:rPr lang="en-GB" smtClean="0"/>
              <a:t>4</a:t>
            </a:fld>
            <a:endParaRPr lang="en-GB"/>
          </a:p>
        </p:txBody>
      </p:sp>
    </p:spTree>
    <p:extLst>
      <p:ext uri="{BB962C8B-B14F-4D97-AF65-F5344CB8AC3E}">
        <p14:creationId xmlns:p14="http://schemas.microsoft.com/office/powerpoint/2010/main" val="144208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CF4938-7537-4796-AC32-2E93AFC9F620}" type="slidenum">
              <a:rPr lang="en-GB" smtClean="0"/>
              <a:t>5</a:t>
            </a:fld>
            <a:endParaRPr lang="en-GB"/>
          </a:p>
        </p:txBody>
      </p:sp>
    </p:spTree>
    <p:extLst>
      <p:ext uri="{BB962C8B-B14F-4D97-AF65-F5344CB8AC3E}">
        <p14:creationId xmlns:p14="http://schemas.microsoft.com/office/powerpoint/2010/main" val="3394600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F96A404-6A2F-4C9E-B588-F04DDE6DF3E2}" type="slidenum">
              <a:rPr lang="en-GB" smtClean="0"/>
              <a:t>6</a:t>
            </a:fld>
            <a:endParaRPr lang="en-GB"/>
          </a:p>
        </p:txBody>
      </p:sp>
    </p:spTree>
    <p:extLst>
      <p:ext uri="{BB962C8B-B14F-4D97-AF65-F5344CB8AC3E}">
        <p14:creationId xmlns:p14="http://schemas.microsoft.com/office/powerpoint/2010/main" val="195253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F96A404-6A2F-4C9E-B588-F04DDE6DF3E2}" type="slidenum">
              <a:rPr lang="en-GB" smtClean="0"/>
              <a:t>7</a:t>
            </a:fld>
            <a:endParaRPr lang="en-GB"/>
          </a:p>
        </p:txBody>
      </p:sp>
    </p:spTree>
    <p:extLst>
      <p:ext uri="{BB962C8B-B14F-4D97-AF65-F5344CB8AC3E}">
        <p14:creationId xmlns:p14="http://schemas.microsoft.com/office/powerpoint/2010/main" val="3956759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96A404-6A2F-4C9E-B588-F04DDE6DF3E2}" type="slidenum">
              <a:rPr lang="en-GB" smtClean="0"/>
              <a:t>8</a:t>
            </a:fld>
            <a:endParaRPr lang="en-GB"/>
          </a:p>
        </p:txBody>
      </p:sp>
    </p:spTree>
    <p:extLst>
      <p:ext uri="{BB962C8B-B14F-4D97-AF65-F5344CB8AC3E}">
        <p14:creationId xmlns:p14="http://schemas.microsoft.com/office/powerpoint/2010/main" val="3145677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223" indent="-296223" algn="just">
              <a:lnSpc>
                <a:spcPct val="119000"/>
              </a:lnSpc>
              <a:buFont typeface="Arial,Sans-Serif"/>
              <a:buChar char="•"/>
            </a:pPr>
            <a:endParaRPr lang="en-GB" dirty="0">
              <a:cs typeface="Calibri"/>
            </a:endParaRPr>
          </a:p>
        </p:txBody>
      </p:sp>
      <p:sp>
        <p:nvSpPr>
          <p:cNvPr id="4" name="Slide Number Placeholder 3"/>
          <p:cNvSpPr>
            <a:spLocks noGrp="1"/>
          </p:cNvSpPr>
          <p:nvPr>
            <p:ph type="sldNum" sz="quarter" idx="5"/>
          </p:nvPr>
        </p:nvSpPr>
        <p:spPr/>
        <p:txBody>
          <a:bodyPr/>
          <a:lstStyle/>
          <a:p>
            <a:fld id="{4F96A404-6A2F-4C9E-B588-F04DDE6DF3E2}" type="slidenum">
              <a:rPr lang="en-GB" smtClean="0"/>
              <a:t>9</a:t>
            </a:fld>
            <a:endParaRPr lang="en-GB"/>
          </a:p>
        </p:txBody>
      </p:sp>
    </p:spTree>
    <p:extLst>
      <p:ext uri="{BB962C8B-B14F-4D97-AF65-F5344CB8AC3E}">
        <p14:creationId xmlns:p14="http://schemas.microsoft.com/office/powerpoint/2010/main" val="2469866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snow, person, covered, skiing&#10;&#10;Description automatically generated">
            <a:extLst>
              <a:ext uri="{FF2B5EF4-FFF2-40B4-BE49-F238E27FC236}">
                <a16:creationId xmlns:a16="http://schemas.microsoft.com/office/drawing/2014/main" id="{E5735F6C-D7A4-46C5-8F3D-DA913FA7AB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0" y="-328501"/>
            <a:ext cx="12369800" cy="7731125"/>
          </a:xfrm>
          <a:prstGeom prst="rect">
            <a:avLst/>
          </a:prstGeom>
        </p:spPr>
      </p:pic>
      <p:sp>
        <p:nvSpPr>
          <p:cNvPr id="2" name="Title 1">
            <a:extLst>
              <a:ext uri="{FF2B5EF4-FFF2-40B4-BE49-F238E27FC236}">
                <a16:creationId xmlns:a16="http://schemas.microsoft.com/office/drawing/2014/main" id="{11460EFF-1512-4692-9834-E7660CC0204F}"/>
              </a:ext>
            </a:extLst>
          </p:cNvPr>
          <p:cNvSpPr>
            <a:spLocks noGrp="1"/>
          </p:cNvSpPr>
          <p:nvPr>
            <p:ph type="ctrTitle"/>
          </p:nvPr>
        </p:nvSpPr>
        <p:spPr>
          <a:xfrm>
            <a:off x="1524000" y="1477107"/>
            <a:ext cx="9144000" cy="2032855"/>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B8B0215-FEF9-42EC-B0AC-D894C0FE9F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Rectangle 7">
            <a:extLst>
              <a:ext uri="{FF2B5EF4-FFF2-40B4-BE49-F238E27FC236}">
                <a16:creationId xmlns:a16="http://schemas.microsoft.com/office/drawing/2014/main" id="{5E33DB91-1BDB-4276-ADDD-CB788867486F}"/>
              </a:ext>
            </a:extLst>
          </p:cNvPr>
          <p:cNvSpPr/>
          <p:nvPr userDrawn="1"/>
        </p:nvSpPr>
        <p:spPr>
          <a:xfrm>
            <a:off x="510736" y="6304648"/>
            <a:ext cx="10983410" cy="400110"/>
          </a:xfrm>
          <a:prstGeom prst="rect">
            <a:avLst/>
          </a:prstGeom>
        </p:spPr>
        <p:txBody>
          <a:bodyPr wrap="square">
            <a:spAutoFit/>
          </a:bodyPr>
          <a:lstStyle/>
          <a:p>
            <a:pPr algn="ctr"/>
            <a:r>
              <a:rPr lang="en-GB" sz="2000" i="1">
                <a:solidFill>
                  <a:schemeClr val="accent1">
                    <a:lumMod val="50000"/>
                  </a:schemeClr>
                </a:solidFill>
                <a:latin typeface="Arial" panose="020B0604020202020204" pitchFamily="34" charset="0"/>
                <a:cs typeface="Arial" panose="020B0604020202020204" pitchFamily="34" charset="0"/>
              </a:rPr>
              <a:t>Scotland's colleges – delivering skills for the energy, engineering and construction sectors</a:t>
            </a:r>
            <a:endParaRPr lang="en-GB" sz="2000">
              <a:solidFill>
                <a:schemeClr val="accent1">
                  <a:lumMod val="50000"/>
                </a:schemeClr>
              </a:solidFill>
              <a:latin typeface="Arial" panose="020B0604020202020204" pitchFamily="34" charset="0"/>
              <a:cs typeface="Arial" panose="020B0604020202020204" pitchFamily="34" charset="0"/>
            </a:endParaRPr>
          </a:p>
        </p:txBody>
      </p:sp>
      <p:pic>
        <p:nvPicPr>
          <p:cNvPr id="9" name="Picture 8" descr="A picture containing clock&#10;&#10;Description automatically generated">
            <a:extLst>
              <a:ext uri="{FF2B5EF4-FFF2-40B4-BE49-F238E27FC236}">
                <a16:creationId xmlns:a16="http://schemas.microsoft.com/office/drawing/2014/main" id="{8C0D750B-B230-4A28-B10A-F000F6A7A18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9455" y="111144"/>
            <a:ext cx="1750625" cy="1516484"/>
          </a:xfrm>
          <a:prstGeom prst="rect">
            <a:avLst/>
          </a:prstGeom>
        </p:spPr>
      </p:pic>
    </p:spTree>
    <p:extLst>
      <p:ext uri="{BB962C8B-B14F-4D97-AF65-F5344CB8AC3E}">
        <p14:creationId xmlns:p14="http://schemas.microsoft.com/office/powerpoint/2010/main" val="415876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descr="A picture containing snow, person, covered, skiing&#10;&#10;Description automatically generated">
            <a:extLst>
              <a:ext uri="{FF2B5EF4-FFF2-40B4-BE49-F238E27FC236}">
                <a16:creationId xmlns:a16="http://schemas.microsoft.com/office/drawing/2014/main" id="{48A0C3F4-D33A-44EF-B788-D6F9B2D4A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328613"/>
            <a:ext cx="12369800" cy="773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a:extLst>
              <a:ext uri="{FF2B5EF4-FFF2-40B4-BE49-F238E27FC236}">
                <a16:creationId xmlns:a16="http://schemas.microsoft.com/office/drawing/2014/main" id="{414A73FA-45C1-4C79-BBF4-ED7DB8E3E752}"/>
              </a:ext>
            </a:extLst>
          </p:cNvPr>
          <p:cNvSpPr>
            <a:spLocks noChangeArrowheads="1"/>
          </p:cNvSpPr>
          <p:nvPr/>
        </p:nvSpPr>
        <p:spPr bwMode="auto">
          <a:xfrm>
            <a:off x="511175" y="6303963"/>
            <a:ext cx="10982325" cy="4000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GB" altLang="en-US" sz="2000" i="1">
                <a:solidFill>
                  <a:srgbClr val="203864"/>
                </a:solidFill>
                <a:latin typeface="Arial" panose="020B0604020202020204" pitchFamily="34" charset="0"/>
                <a:cs typeface="Arial" panose="020B0604020202020204" pitchFamily="34" charset="0"/>
              </a:rPr>
              <a:t>Scotland's colleges – delivering skills for the energy, engineering and construction sectors</a:t>
            </a:r>
            <a:endParaRPr lang="en-GB" altLang="en-US" sz="2000">
              <a:solidFill>
                <a:srgbClr val="203864"/>
              </a:solidFill>
              <a:latin typeface="Arial" panose="020B0604020202020204" pitchFamily="34" charset="0"/>
              <a:cs typeface="Arial" panose="020B0604020202020204" pitchFamily="34" charset="0"/>
            </a:endParaRPr>
          </a:p>
        </p:txBody>
      </p:sp>
      <p:pic>
        <p:nvPicPr>
          <p:cNvPr id="6" name="Picture 13" descr="A picture containing clock&#10;&#10;Description automatically generated">
            <a:extLst>
              <a:ext uri="{FF2B5EF4-FFF2-40B4-BE49-F238E27FC236}">
                <a16:creationId xmlns:a16="http://schemas.microsoft.com/office/drawing/2014/main" id="{303C8E21-21DA-47BB-A164-8FD758A0A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11125"/>
            <a:ext cx="1751013"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477107"/>
            <a:ext cx="9144000" cy="2032855"/>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28850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1" descr="A picture containing snow, person, covered, skiing&#10;&#10;Description automatically generated">
            <a:extLst>
              <a:ext uri="{FF2B5EF4-FFF2-40B4-BE49-F238E27FC236}">
                <a16:creationId xmlns:a16="http://schemas.microsoft.com/office/drawing/2014/main" id="{9ED9EE9A-335C-4F2E-AC50-175687685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328613"/>
            <a:ext cx="12369800" cy="773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a:extLst>
              <a:ext uri="{FF2B5EF4-FFF2-40B4-BE49-F238E27FC236}">
                <a16:creationId xmlns:a16="http://schemas.microsoft.com/office/drawing/2014/main" id="{CD16CDCB-B7AF-49F8-BDA8-D0B4E414EE67}"/>
              </a:ext>
            </a:extLst>
          </p:cNvPr>
          <p:cNvSpPr>
            <a:spLocks noChangeArrowheads="1"/>
          </p:cNvSpPr>
          <p:nvPr/>
        </p:nvSpPr>
        <p:spPr bwMode="auto">
          <a:xfrm>
            <a:off x="511175" y="6303963"/>
            <a:ext cx="10982325" cy="4000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GB" altLang="en-US" sz="2000" i="1">
                <a:solidFill>
                  <a:srgbClr val="203864"/>
                </a:solidFill>
                <a:latin typeface="Arial" panose="020B0604020202020204" pitchFamily="34" charset="0"/>
                <a:cs typeface="Arial" panose="020B0604020202020204" pitchFamily="34" charset="0"/>
              </a:rPr>
              <a:t>Scotland's colleges – delivering skills for the energy, engineering and construction sectors</a:t>
            </a:r>
            <a:endParaRPr lang="en-GB" altLang="en-US" sz="2000">
              <a:solidFill>
                <a:srgbClr val="203864"/>
              </a:solidFill>
              <a:latin typeface="Arial" panose="020B0604020202020204" pitchFamily="34" charset="0"/>
              <a:cs typeface="Arial" panose="020B0604020202020204" pitchFamily="34" charset="0"/>
            </a:endParaRPr>
          </a:p>
        </p:txBody>
      </p:sp>
      <p:pic>
        <p:nvPicPr>
          <p:cNvPr id="6" name="Picture 13" descr="A picture containing clock&#10;&#10;Description automatically generated">
            <a:extLst>
              <a:ext uri="{FF2B5EF4-FFF2-40B4-BE49-F238E27FC236}">
                <a16:creationId xmlns:a16="http://schemas.microsoft.com/office/drawing/2014/main" id="{8C50EA1D-C19F-43B6-A612-AD10E1CAB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11125"/>
            <a:ext cx="1751013"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28800" y="365125"/>
            <a:ext cx="9525000" cy="1325563"/>
          </a:xfrm>
        </p:spPr>
        <p:txBody>
          <a:bodyPr/>
          <a:lstStyle/>
          <a:p>
            <a:r>
              <a:rPr lang="en-US"/>
              <a:t>Click to edit Master title style</a:t>
            </a:r>
            <a:endParaRPr lang="en-GB"/>
          </a:p>
        </p:txBody>
      </p:sp>
      <p:sp>
        <p:nvSpPr>
          <p:cNvPr id="3" name="Content Placeholder 2"/>
          <p:cNvSpPr>
            <a:spLocks noGrp="1"/>
          </p:cNvSpPr>
          <p:nvPr>
            <p:ph idx="1"/>
          </p:nvPr>
        </p:nvSpPr>
        <p:spPr>
          <a:xfrm>
            <a:off x="1828800" y="1825625"/>
            <a:ext cx="9525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240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1" descr="A picture containing snow, person, covered, skiing&#10;&#10;Description automatically generated">
            <a:extLst>
              <a:ext uri="{FF2B5EF4-FFF2-40B4-BE49-F238E27FC236}">
                <a16:creationId xmlns:a16="http://schemas.microsoft.com/office/drawing/2014/main" id="{49D5A59A-2761-45A6-AD35-15AA1434E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328613"/>
            <a:ext cx="12369800" cy="773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a:extLst>
              <a:ext uri="{FF2B5EF4-FFF2-40B4-BE49-F238E27FC236}">
                <a16:creationId xmlns:a16="http://schemas.microsoft.com/office/drawing/2014/main" id="{BE2CAE5D-7807-49B2-8D54-6D3AE55F7275}"/>
              </a:ext>
            </a:extLst>
          </p:cNvPr>
          <p:cNvSpPr>
            <a:spLocks noChangeArrowheads="1"/>
          </p:cNvSpPr>
          <p:nvPr/>
        </p:nvSpPr>
        <p:spPr bwMode="auto">
          <a:xfrm>
            <a:off x="511175" y="6303963"/>
            <a:ext cx="10982325" cy="4000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GB" altLang="en-US" sz="2000" i="1">
                <a:solidFill>
                  <a:srgbClr val="203864"/>
                </a:solidFill>
                <a:latin typeface="Arial" panose="020B0604020202020204" pitchFamily="34" charset="0"/>
                <a:cs typeface="Arial" panose="020B0604020202020204" pitchFamily="34" charset="0"/>
              </a:rPr>
              <a:t>Scotland's colleges – delivering skills for the energy, engineering and construction sectors</a:t>
            </a:r>
            <a:endParaRPr lang="en-GB" altLang="en-US" sz="2000">
              <a:solidFill>
                <a:srgbClr val="203864"/>
              </a:solidFill>
              <a:latin typeface="Arial" panose="020B0604020202020204" pitchFamily="34" charset="0"/>
              <a:cs typeface="Arial" panose="020B0604020202020204" pitchFamily="34" charset="0"/>
            </a:endParaRPr>
          </a:p>
        </p:txBody>
      </p:sp>
      <p:pic>
        <p:nvPicPr>
          <p:cNvPr id="6" name="Picture 13" descr="A picture containing clock&#10;&#10;Description automatically generated">
            <a:extLst>
              <a:ext uri="{FF2B5EF4-FFF2-40B4-BE49-F238E27FC236}">
                <a16:creationId xmlns:a16="http://schemas.microsoft.com/office/drawing/2014/main" id="{8BAF27E8-4999-45C4-BFF8-5CCBFAA54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11125"/>
            <a:ext cx="1751013"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8069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1" descr="A picture containing snow, person, covered, skiing&#10;&#10;Description automatically generated">
            <a:extLst>
              <a:ext uri="{FF2B5EF4-FFF2-40B4-BE49-F238E27FC236}">
                <a16:creationId xmlns:a16="http://schemas.microsoft.com/office/drawing/2014/main" id="{60BBBD2A-85C1-4B32-9FC1-D2884E694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328613"/>
            <a:ext cx="12369800" cy="773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a:extLst>
              <a:ext uri="{FF2B5EF4-FFF2-40B4-BE49-F238E27FC236}">
                <a16:creationId xmlns:a16="http://schemas.microsoft.com/office/drawing/2014/main" id="{19448DE3-69E4-49BD-BDB1-B9CCA8BF8A68}"/>
              </a:ext>
            </a:extLst>
          </p:cNvPr>
          <p:cNvSpPr>
            <a:spLocks noChangeArrowheads="1"/>
          </p:cNvSpPr>
          <p:nvPr/>
        </p:nvSpPr>
        <p:spPr bwMode="auto">
          <a:xfrm>
            <a:off x="511175" y="6303963"/>
            <a:ext cx="10982325" cy="4000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GB" altLang="en-US" sz="2000" i="1">
                <a:solidFill>
                  <a:srgbClr val="203864"/>
                </a:solidFill>
                <a:latin typeface="Arial" panose="020B0604020202020204" pitchFamily="34" charset="0"/>
                <a:cs typeface="Arial" panose="020B0604020202020204" pitchFamily="34" charset="0"/>
              </a:rPr>
              <a:t>Scotland's colleges – delivering skills for the energy, engineering and construction sectors</a:t>
            </a:r>
            <a:endParaRPr lang="en-GB" altLang="en-US" sz="2000">
              <a:solidFill>
                <a:srgbClr val="203864"/>
              </a:solidFill>
              <a:latin typeface="Arial" panose="020B0604020202020204" pitchFamily="34" charset="0"/>
              <a:cs typeface="Arial" panose="020B0604020202020204" pitchFamily="34" charset="0"/>
            </a:endParaRPr>
          </a:p>
        </p:txBody>
      </p:sp>
      <p:pic>
        <p:nvPicPr>
          <p:cNvPr id="7" name="Picture 13" descr="A picture containing clock&#10;&#10;Description automatically generated">
            <a:extLst>
              <a:ext uri="{FF2B5EF4-FFF2-40B4-BE49-F238E27FC236}">
                <a16:creationId xmlns:a16="http://schemas.microsoft.com/office/drawing/2014/main" id="{616DDF75-CBC3-4E4E-A3F5-ADA4908E9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11125"/>
            <a:ext cx="1751013"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89234" y="365125"/>
            <a:ext cx="9564565" cy="1325563"/>
          </a:xfrm>
        </p:spPr>
        <p:txBody>
          <a:bodyPr/>
          <a:lstStyle/>
          <a:p>
            <a:r>
              <a:rPr lang="en-US"/>
              <a:t>Click to edit Master title style</a:t>
            </a:r>
            <a:endParaRPr lang="en-GB"/>
          </a:p>
        </p:txBody>
      </p:sp>
      <p:sp>
        <p:nvSpPr>
          <p:cNvPr id="3" name="Content Placeholder 2"/>
          <p:cNvSpPr>
            <a:spLocks noGrp="1"/>
          </p:cNvSpPr>
          <p:nvPr>
            <p:ph sz="half" idx="1"/>
          </p:nvPr>
        </p:nvSpPr>
        <p:spPr>
          <a:xfrm>
            <a:off x="1789234" y="1825625"/>
            <a:ext cx="423056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65390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1" descr="A picture containing snow, person, covered, skiing&#10;&#10;Description automatically generated">
            <a:extLst>
              <a:ext uri="{FF2B5EF4-FFF2-40B4-BE49-F238E27FC236}">
                <a16:creationId xmlns:a16="http://schemas.microsoft.com/office/drawing/2014/main" id="{BA367CF7-1624-479B-9F45-435297D09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328613"/>
            <a:ext cx="12369800" cy="773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a:extLst>
              <a:ext uri="{FF2B5EF4-FFF2-40B4-BE49-F238E27FC236}">
                <a16:creationId xmlns:a16="http://schemas.microsoft.com/office/drawing/2014/main" id="{8BE9F5BD-AAE4-4BF7-87F7-DBF4104F5EF4}"/>
              </a:ext>
            </a:extLst>
          </p:cNvPr>
          <p:cNvSpPr>
            <a:spLocks noChangeArrowheads="1"/>
          </p:cNvSpPr>
          <p:nvPr/>
        </p:nvSpPr>
        <p:spPr bwMode="auto">
          <a:xfrm>
            <a:off x="511175" y="6303963"/>
            <a:ext cx="10982325" cy="4000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GB" altLang="en-US" sz="2000" i="1">
                <a:solidFill>
                  <a:srgbClr val="203864"/>
                </a:solidFill>
                <a:latin typeface="Arial" panose="020B0604020202020204" pitchFamily="34" charset="0"/>
                <a:cs typeface="Arial" panose="020B0604020202020204" pitchFamily="34" charset="0"/>
              </a:rPr>
              <a:t>Scotland's colleges – delivering skills for the energy, engineering and construction sectors</a:t>
            </a:r>
            <a:endParaRPr lang="en-GB" altLang="en-US" sz="2000">
              <a:solidFill>
                <a:srgbClr val="203864"/>
              </a:solidFill>
              <a:latin typeface="Arial" panose="020B0604020202020204" pitchFamily="34" charset="0"/>
              <a:cs typeface="Arial" panose="020B0604020202020204" pitchFamily="34" charset="0"/>
            </a:endParaRPr>
          </a:p>
        </p:txBody>
      </p:sp>
      <p:pic>
        <p:nvPicPr>
          <p:cNvPr id="9" name="Picture 13" descr="A picture containing clock&#10;&#10;Description automatically generated">
            <a:extLst>
              <a:ext uri="{FF2B5EF4-FFF2-40B4-BE49-F238E27FC236}">
                <a16:creationId xmlns:a16="http://schemas.microsoft.com/office/drawing/2014/main" id="{540422D4-218C-497F-B75A-2D343C224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11125"/>
            <a:ext cx="1751013"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02422" y="365125"/>
            <a:ext cx="9552965"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1802421" y="1681163"/>
            <a:ext cx="419515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02422" y="2505075"/>
            <a:ext cx="419515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6327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1" descr="A picture containing snow, person, covered, skiing&#10;&#10;Description automatically generated">
            <a:extLst>
              <a:ext uri="{FF2B5EF4-FFF2-40B4-BE49-F238E27FC236}">
                <a16:creationId xmlns:a16="http://schemas.microsoft.com/office/drawing/2014/main" id="{6D28EF49-513F-4A7F-BAA3-64585B580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328613"/>
            <a:ext cx="12369800" cy="773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2">
            <a:extLst>
              <a:ext uri="{FF2B5EF4-FFF2-40B4-BE49-F238E27FC236}">
                <a16:creationId xmlns:a16="http://schemas.microsoft.com/office/drawing/2014/main" id="{E92E26A5-E565-4B14-916E-AA88AB34452D}"/>
              </a:ext>
            </a:extLst>
          </p:cNvPr>
          <p:cNvSpPr>
            <a:spLocks noChangeArrowheads="1"/>
          </p:cNvSpPr>
          <p:nvPr/>
        </p:nvSpPr>
        <p:spPr bwMode="auto">
          <a:xfrm>
            <a:off x="511175" y="6303963"/>
            <a:ext cx="10982325" cy="4000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GB" altLang="en-US" sz="2000" i="1">
                <a:solidFill>
                  <a:srgbClr val="203864"/>
                </a:solidFill>
                <a:latin typeface="Arial" panose="020B0604020202020204" pitchFamily="34" charset="0"/>
                <a:cs typeface="Arial" panose="020B0604020202020204" pitchFamily="34" charset="0"/>
              </a:rPr>
              <a:t>Scotland's colleges – delivering skills for the energy, engineering and construction sectors</a:t>
            </a:r>
            <a:endParaRPr lang="en-GB" altLang="en-US" sz="2000">
              <a:solidFill>
                <a:srgbClr val="203864"/>
              </a:solidFill>
              <a:latin typeface="Arial" panose="020B0604020202020204" pitchFamily="34" charset="0"/>
              <a:cs typeface="Arial" panose="020B0604020202020204" pitchFamily="34" charset="0"/>
            </a:endParaRPr>
          </a:p>
        </p:txBody>
      </p:sp>
      <p:pic>
        <p:nvPicPr>
          <p:cNvPr id="5" name="Picture 13" descr="A picture containing clock&#10;&#10;Description automatically generated">
            <a:extLst>
              <a:ext uri="{FF2B5EF4-FFF2-40B4-BE49-F238E27FC236}">
                <a16:creationId xmlns:a16="http://schemas.microsoft.com/office/drawing/2014/main" id="{B04FCAA2-CD57-415C-BF15-8BFE69D04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11125"/>
            <a:ext cx="1751013"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28800" y="365125"/>
            <a:ext cx="9525000" cy="1325563"/>
          </a:xfrm>
        </p:spPr>
        <p:txBody>
          <a:bodyPr/>
          <a:lstStyle/>
          <a:p>
            <a:r>
              <a:rPr lang="en-US"/>
              <a:t>Click to edit Master title style</a:t>
            </a:r>
            <a:endParaRPr lang="en-GB"/>
          </a:p>
        </p:txBody>
      </p:sp>
    </p:spTree>
    <p:extLst>
      <p:ext uri="{BB962C8B-B14F-4D97-AF65-F5344CB8AC3E}">
        <p14:creationId xmlns:p14="http://schemas.microsoft.com/office/powerpoint/2010/main" val="2397847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1" descr="A picture containing snow, person, covered, skiing&#10;&#10;Description automatically generated">
            <a:extLst>
              <a:ext uri="{FF2B5EF4-FFF2-40B4-BE49-F238E27FC236}">
                <a16:creationId xmlns:a16="http://schemas.microsoft.com/office/drawing/2014/main" id="{D2D5F602-249C-40B8-950F-2673E7828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328613"/>
            <a:ext cx="12369800" cy="773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2">
            <a:extLst>
              <a:ext uri="{FF2B5EF4-FFF2-40B4-BE49-F238E27FC236}">
                <a16:creationId xmlns:a16="http://schemas.microsoft.com/office/drawing/2014/main" id="{9F3E640B-C41F-48DE-AC81-DFFF7C935415}"/>
              </a:ext>
            </a:extLst>
          </p:cNvPr>
          <p:cNvSpPr>
            <a:spLocks noChangeArrowheads="1"/>
          </p:cNvSpPr>
          <p:nvPr/>
        </p:nvSpPr>
        <p:spPr bwMode="auto">
          <a:xfrm>
            <a:off x="511175" y="6303963"/>
            <a:ext cx="10982325" cy="4000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GB" altLang="en-US" sz="2000" i="1">
                <a:solidFill>
                  <a:srgbClr val="203864"/>
                </a:solidFill>
                <a:latin typeface="Arial" panose="020B0604020202020204" pitchFamily="34" charset="0"/>
                <a:cs typeface="Arial" panose="020B0604020202020204" pitchFamily="34" charset="0"/>
              </a:rPr>
              <a:t>Scotland's colleges – delivering skills for the energy, engineering and construction sectors</a:t>
            </a:r>
            <a:endParaRPr lang="en-GB" altLang="en-US" sz="2000">
              <a:solidFill>
                <a:srgbClr val="203864"/>
              </a:solidFill>
              <a:latin typeface="Arial" panose="020B0604020202020204" pitchFamily="34" charset="0"/>
              <a:cs typeface="Arial" panose="020B0604020202020204" pitchFamily="34" charset="0"/>
            </a:endParaRPr>
          </a:p>
        </p:txBody>
      </p:sp>
      <p:pic>
        <p:nvPicPr>
          <p:cNvPr id="4" name="Picture 13" descr="A picture containing clock&#10;&#10;Description automatically generated">
            <a:extLst>
              <a:ext uri="{FF2B5EF4-FFF2-40B4-BE49-F238E27FC236}">
                <a16:creationId xmlns:a16="http://schemas.microsoft.com/office/drawing/2014/main" id="{882468AA-A8C1-4C60-91F6-82D8BEB21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11125"/>
            <a:ext cx="1751013"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50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1" descr="A picture containing snow, person, covered, skiing&#10;&#10;Description automatically generated">
            <a:extLst>
              <a:ext uri="{FF2B5EF4-FFF2-40B4-BE49-F238E27FC236}">
                <a16:creationId xmlns:a16="http://schemas.microsoft.com/office/drawing/2014/main" id="{A4F38FF3-52D4-4BCF-A10D-B64E52B17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350838"/>
            <a:ext cx="12369800" cy="773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a:extLst>
              <a:ext uri="{FF2B5EF4-FFF2-40B4-BE49-F238E27FC236}">
                <a16:creationId xmlns:a16="http://schemas.microsoft.com/office/drawing/2014/main" id="{255477BE-ED30-4908-9DAE-7D25131AAB6C}"/>
              </a:ext>
            </a:extLst>
          </p:cNvPr>
          <p:cNvSpPr>
            <a:spLocks noChangeArrowheads="1"/>
          </p:cNvSpPr>
          <p:nvPr/>
        </p:nvSpPr>
        <p:spPr bwMode="auto">
          <a:xfrm>
            <a:off x="511175" y="6303963"/>
            <a:ext cx="10982325" cy="4000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GB" altLang="en-US" sz="2000" i="1">
                <a:solidFill>
                  <a:srgbClr val="203864"/>
                </a:solidFill>
                <a:latin typeface="Arial" panose="020B0604020202020204" pitchFamily="34" charset="0"/>
                <a:cs typeface="Arial" panose="020B0604020202020204" pitchFamily="34" charset="0"/>
              </a:rPr>
              <a:t>Scotland's colleges – delivering skills for the energy, engineering and construction sectors</a:t>
            </a:r>
            <a:endParaRPr lang="en-GB" altLang="en-US" sz="2000">
              <a:solidFill>
                <a:srgbClr val="203864"/>
              </a:solidFill>
              <a:latin typeface="Arial" panose="020B0604020202020204" pitchFamily="34" charset="0"/>
              <a:cs typeface="Arial" panose="020B0604020202020204" pitchFamily="34" charset="0"/>
            </a:endParaRPr>
          </a:p>
        </p:txBody>
      </p:sp>
      <p:pic>
        <p:nvPicPr>
          <p:cNvPr id="7" name="Picture 13" descr="A picture containing clock&#10;&#10;Description automatically generated">
            <a:extLst>
              <a:ext uri="{FF2B5EF4-FFF2-40B4-BE49-F238E27FC236}">
                <a16:creationId xmlns:a16="http://schemas.microsoft.com/office/drawing/2014/main" id="{F03EC715-A14B-4ABB-B04F-09273D63B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11125"/>
            <a:ext cx="1751013"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67254" y="457200"/>
            <a:ext cx="3859823"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860072" y="987425"/>
            <a:ext cx="549531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767254" y="2057400"/>
            <a:ext cx="385982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33856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1" descr="A picture containing snow, person, covered, skiing&#10;&#10;Description automatically generated">
            <a:extLst>
              <a:ext uri="{FF2B5EF4-FFF2-40B4-BE49-F238E27FC236}">
                <a16:creationId xmlns:a16="http://schemas.microsoft.com/office/drawing/2014/main" id="{96598FF3-5D0A-4199-901F-18807DE28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312738"/>
            <a:ext cx="12369800" cy="773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a:extLst>
              <a:ext uri="{FF2B5EF4-FFF2-40B4-BE49-F238E27FC236}">
                <a16:creationId xmlns:a16="http://schemas.microsoft.com/office/drawing/2014/main" id="{388D0E5A-4F44-45FE-9F26-5D1B087BD175}"/>
              </a:ext>
            </a:extLst>
          </p:cNvPr>
          <p:cNvSpPr>
            <a:spLocks noChangeArrowheads="1"/>
          </p:cNvSpPr>
          <p:nvPr/>
        </p:nvSpPr>
        <p:spPr bwMode="auto">
          <a:xfrm>
            <a:off x="511175" y="6303963"/>
            <a:ext cx="10982325" cy="4000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GB" altLang="en-US" sz="2000" i="1">
                <a:solidFill>
                  <a:srgbClr val="203864"/>
                </a:solidFill>
                <a:latin typeface="Arial" panose="020B0604020202020204" pitchFamily="34" charset="0"/>
                <a:cs typeface="Arial" panose="020B0604020202020204" pitchFamily="34" charset="0"/>
              </a:rPr>
              <a:t>Scotland's colleges – delivering skills for the energy, engineering and construction sectors</a:t>
            </a:r>
            <a:endParaRPr lang="en-GB" altLang="en-US" sz="2000">
              <a:solidFill>
                <a:srgbClr val="203864"/>
              </a:solidFill>
              <a:latin typeface="Arial" panose="020B0604020202020204" pitchFamily="34" charset="0"/>
              <a:cs typeface="Arial" panose="020B0604020202020204" pitchFamily="34" charset="0"/>
            </a:endParaRPr>
          </a:p>
        </p:txBody>
      </p:sp>
      <p:pic>
        <p:nvPicPr>
          <p:cNvPr id="7" name="Picture 13" descr="A picture containing clock&#10;&#10;Description automatically generated">
            <a:extLst>
              <a:ext uri="{FF2B5EF4-FFF2-40B4-BE49-F238E27FC236}">
                <a16:creationId xmlns:a16="http://schemas.microsoft.com/office/drawing/2014/main" id="{C8F8B7F1-A6CF-4A02-A0AD-81F013956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11125"/>
            <a:ext cx="1751013"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84838" y="457200"/>
            <a:ext cx="3967408"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899638" y="987425"/>
            <a:ext cx="54557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84836" y="2057400"/>
            <a:ext cx="39674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9105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815E2-3C7E-422F-AA98-6D60C98407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49E1388-AB0B-4C27-B81C-26326D802D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DA211F-F5DF-4242-8179-80B36615A4F8}"/>
              </a:ext>
            </a:extLst>
          </p:cNvPr>
          <p:cNvSpPr>
            <a:spLocks noGrp="1"/>
          </p:cNvSpPr>
          <p:nvPr>
            <p:ph type="dt" sz="half" idx="10"/>
          </p:nvPr>
        </p:nvSpPr>
        <p:spPr/>
        <p:txBody>
          <a:bodyPr/>
          <a:lstStyle/>
          <a:p>
            <a:fld id="{EBCBD6F0-57F4-4DD7-A261-79C5E142AF1C}" type="datetimeFigureOut">
              <a:rPr lang="en-GB" smtClean="0"/>
              <a:t>14/10/2022</a:t>
            </a:fld>
            <a:endParaRPr lang="en-GB"/>
          </a:p>
        </p:txBody>
      </p:sp>
      <p:sp>
        <p:nvSpPr>
          <p:cNvPr id="5" name="Footer Placeholder 4">
            <a:extLst>
              <a:ext uri="{FF2B5EF4-FFF2-40B4-BE49-F238E27FC236}">
                <a16:creationId xmlns:a16="http://schemas.microsoft.com/office/drawing/2014/main" id="{A8A5E4DF-2606-4CDC-A19A-C4B0330268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85F276-B33D-4110-B375-CFB7D4E23C5F}"/>
              </a:ext>
            </a:extLst>
          </p:cNvPr>
          <p:cNvSpPr>
            <a:spLocks noGrp="1"/>
          </p:cNvSpPr>
          <p:nvPr>
            <p:ph type="sldNum" sz="quarter" idx="12"/>
          </p:nvPr>
        </p:nvSpPr>
        <p:spPr/>
        <p:txBody>
          <a:bodyPr/>
          <a:lstStyle/>
          <a:p>
            <a:fld id="{5E50BFE7-3228-41FB-9B44-71E554B9C89C}" type="slidenum">
              <a:rPr lang="en-GB" smtClean="0"/>
              <a:t>‹#›</a:t>
            </a:fld>
            <a:endParaRPr lang="en-GB"/>
          </a:p>
        </p:txBody>
      </p:sp>
      <p:pic>
        <p:nvPicPr>
          <p:cNvPr id="7" name="Picture 6" descr="A picture containing snow, person, covered, skiing&#10;&#10;Description automatically generated">
            <a:extLst>
              <a:ext uri="{FF2B5EF4-FFF2-40B4-BE49-F238E27FC236}">
                <a16:creationId xmlns:a16="http://schemas.microsoft.com/office/drawing/2014/main" id="{B1AC2A26-8CAC-4552-99E9-EB27FF4ED5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0" y="-328501"/>
            <a:ext cx="12369800" cy="7731125"/>
          </a:xfrm>
          <a:prstGeom prst="rect">
            <a:avLst/>
          </a:prstGeom>
        </p:spPr>
      </p:pic>
      <p:sp>
        <p:nvSpPr>
          <p:cNvPr id="8" name="Rectangle 7">
            <a:extLst>
              <a:ext uri="{FF2B5EF4-FFF2-40B4-BE49-F238E27FC236}">
                <a16:creationId xmlns:a16="http://schemas.microsoft.com/office/drawing/2014/main" id="{C8426D8B-56FB-4EA6-B9EA-0B2137BD03DB}"/>
              </a:ext>
            </a:extLst>
          </p:cNvPr>
          <p:cNvSpPr/>
          <p:nvPr userDrawn="1"/>
        </p:nvSpPr>
        <p:spPr>
          <a:xfrm>
            <a:off x="510736" y="6304648"/>
            <a:ext cx="10983410" cy="400110"/>
          </a:xfrm>
          <a:prstGeom prst="rect">
            <a:avLst/>
          </a:prstGeom>
        </p:spPr>
        <p:txBody>
          <a:bodyPr wrap="square">
            <a:spAutoFit/>
          </a:bodyPr>
          <a:lstStyle/>
          <a:p>
            <a:pPr algn="ctr"/>
            <a:r>
              <a:rPr lang="en-GB" sz="2000" i="1">
                <a:solidFill>
                  <a:schemeClr val="accent1">
                    <a:lumMod val="50000"/>
                  </a:schemeClr>
                </a:solidFill>
                <a:latin typeface="Arial" panose="020B0604020202020204" pitchFamily="34" charset="0"/>
                <a:cs typeface="Arial" panose="020B0604020202020204" pitchFamily="34" charset="0"/>
              </a:rPr>
              <a:t>Scotland's colleges – delivering skills for the energy, engineering and construction sectors</a:t>
            </a:r>
            <a:endParaRPr lang="en-GB" sz="2000">
              <a:solidFill>
                <a:schemeClr val="accent1">
                  <a:lumMod val="50000"/>
                </a:schemeClr>
              </a:solidFill>
              <a:latin typeface="Arial" panose="020B0604020202020204" pitchFamily="34" charset="0"/>
              <a:cs typeface="Arial" panose="020B0604020202020204" pitchFamily="34" charset="0"/>
            </a:endParaRPr>
          </a:p>
        </p:txBody>
      </p:sp>
      <p:pic>
        <p:nvPicPr>
          <p:cNvPr id="9" name="Picture 8" descr="A picture containing clock&#10;&#10;Description automatically generated">
            <a:extLst>
              <a:ext uri="{FF2B5EF4-FFF2-40B4-BE49-F238E27FC236}">
                <a16:creationId xmlns:a16="http://schemas.microsoft.com/office/drawing/2014/main" id="{73002D8F-D877-4A5E-A515-E89D655F367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9455" y="111144"/>
            <a:ext cx="1750625" cy="1516484"/>
          </a:xfrm>
          <a:prstGeom prst="rect">
            <a:avLst/>
          </a:prstGeom>
        </p:spPr>
      </p:pic>
    </p:spTree>
    <p:extLst>
      <p:ext uri="{BB962C8B-B14F-4D97-AF65-F5344CB8AC3E}">
        <p14:creationId xmlns:p14="http://schemas.microsoft.com/office/powerpoint/2010/main" val="409084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descr="A picture containing snow, person, covered, skiing&#10;&#10;Description automatically generated">
            <a:extLst>
              <a:ext uri="{FF2B5EF4-FFF2-40B4-BE49-F238E27FC236}">
                <a16:creationId xmlns:a16="http://schemas.microsoft.com/office/drawing/2014/main" id="{F75E598E-D8CA-4C09-ABB3-C2B37AD04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0" y="-328501"/>
            <a:ext cx="12369800" cy="7731125"/>
          </a:xfrm>
          <a:prstGeom prst="rect">
            <a:avLst/>
          </a:prstGeom>
        </p:spPr>
      </p:pic>
      <p:sp>
        <p:nvSpPr>
          <p:cNvPr id="2" name="Title 1">
            <a:extLst>
              <a:ext uri="{FF2B5EF4-FFF2-40B4-BE49-F238E27FC236}">
                <a16:creationId xmlns:a16="http://schemas.microsoft.com/office/drawing/2014/main" id="{63C8BF1C-372E-4044-8AF9-5EDFF4EC8309}"/>
              </a:ext>
            </a:extLst>
          </p:cNvPr>
          <p:cNvSpPr>
            <a:spLocks noGrp="1"/>
          </p:cNvSpPr>
          <p:nvPr>
            <p:ph type="title"/>
          </p:nvPr>
        </p:nvSpPr>
        <p:spPr>
          <a:xfrm>
            <a:off x="1828800" y="365125"/>
            <a:ext cx="9525000"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15EEC4-A575-43CC-A3C0-EFCA69EAC90B}"/>
              </a:ext>
            </a:extLst>
          </p:cNvPr>
          <p:cNvSpPr>
            <a:spLocks noGrp="1"/>
          </p:cNvSpPr>
          <p:nvPr>
            <p:ph idx="1"/>
          </p:nvPr>
        </p:nvSpPr>
        <p:spPr>
          <a:xfrm>
            <a:off x="1828800" y="1825625"/>
            <a:ext cx="9525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Rectangle 11">
            <a:extLst>
              <a:ext uri="{FF2B5EF4-FFF2-40B4-BE49-F238E27FC236}">
                <a16:creationId xmlns:a16="http://schemas.microsoft.com/office/drawing/2014/main" id="{6511233A-DE7D-4194-A40D-15C95003E3FB}"/>
              </a:ext>
            </a:extLst>
          </p:cNvPr>
          <p:cNvSpPr/>
          <p:nvPr userDrawn="1"/>
        </p:nvSpPr>
        <p:spPr>
          <a:xfrm>
            <a:off x="510736" y="6304648"/>
            <a:ext cx="10983410" cy="400110"/>
          </a:xfrm>
          <a:prstGeom prst="rect">
            <a:avLst/>
          </a:prstGeom>
        </p:spPr>
        <p:txBody>
          <a:bodyPr wrap="square">
            <a:spAutoFit/>
          </a:bodyPr>
          <a:lstStyle/>
          <a:p>
            <a:pPr algn="ctr"/>
            <a:r>
              <a:rPr lang="en-GB" sz="2000" i="1">
                <a:solidFill>
                  <a:schemeClr val="accent1">
                    <a:lumMod val="50000"/>
                  </a:schemeClr>
                </a:solidFill>
                <a:latin typeface="Arial" panose="020B0604020202020204" pitchFamily="34" charset="0"/>
                <a:cs typeface="Arial" panose="020B0604020202020204" pitchFamily="34" charset="0"/>
              </a:rPr>
              <a:t>Scotland's colleges – delivering skills for the energy, engineering and construction sectors</a:t>
            </a:r>
            <a:endParaRPr lang="en-GB" sz="2000">
              <a:solidFill>
                <a:schemeClr val="accent1">
                  <a:lumMod val="50000"/>
                </a:schemeClr>
              </a:solidFill>
              <a:latin typeface="Arial" panose="020B0604020202020204" pitchFamily="34" charset="0"/>
              <a:cs typeface="Arial" panose="020B0604020202020204" pitchFamily="34" charset="0"/>
            </a:endParaRPr>
          </a:p>
        </p:txBody>
      </p:sp>
      <p:pic>
        <p:nvPicPr>
          <p:cNvPr id="13" name="Picture 12" descr="A picture containing clock&#10;&#10;Description automatically generated">
            <a:extLst>
              <a:ext uri="{FF2B5EF4-FFF2-40B4-BE49-F238E27FC236}">
                <a16:creationId xmlns:a16="http://schemas.microsoft.com/office/drawing/2014/main" id="{D01EF70B-7AA8-4C8A-935E-2539A8CD800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9455" y="111144"/>
            <a:ext cx="1750625" cy="1516484"/>
          </a:xfrm>
          <a:prstGeom prst="rect">
            <a:avLst/>
          </a:prstGeom>
        </p:spPr>
      </p:pic>
    </p:spTree>
    <p:extLst>
      <p:ext uri="{BB962C8B-B14F-4D97-AF65-F5344CB8AC3E}">
        <p14:creationId xmlns:p14="http://schemas.microsoft.com/office/powerpoint/2010/main" val="3231788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5BA9-BF66-437A-971B-BE89E6D84B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2ADF9-1383-4676-8342-B4C3EAF9C1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4D3CCD-A381-49EC-AAC9-E76D0D10B67E}"/>
              </a:ext>
            </a:extLst>
          </p:cNvPr>
          <p:cNvSpPr>
            <a:spLocks noGrp="1"/>
          </p:cNvSpPr>
          <p:nvPr>
            <p:ph type="dt" sz="half" idx="10"/>
          </p:nvPr>
        </p:nvSpPr>
        <p:spPr/>
        <p:txBody>
          <a:bodyPr/>
          <a:lstStyle/>
          <a:p>
            <a:fld id="{EBCBD6F0-57F4-4DD7-A261-79C5E142AF1C}" type="datetimeFigureOut">
              <a:rPr lang="en-GB" smtClean="0"/>
              <a:t>14/10/2022</a:t>
            </a:fld>
            <a:endParaRPr lang="en-GB"/>
          </a:p>
        </p:txBody>
      </p:sp>
      <p:sp>
        <p:nvSpPr>
          <p:cNvPr id="5" name="Footer Placeholder 4">
            <a:extLst>
              <a:ext uri="{FF2B5EF4-FFF2-40B4-BE49-F238E27FC236}">
                <a16:creationId xmlns:a16="http://schemas.microsoft.com/office/drawing/2014/main" id="{C8106A92-C647-4097-8197-8308677B8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C5604D-B8F2-4554-890D-1366963564D5}"/>
              </a:ext>
            </a:extLst>
          </p:cNvPr>
          <p:cNvSpPr>
            <a:spLocks noGrp="1"/>
          </p:cNvSpPr>
          <p:nvPr>
            <p:ph type="sldNum" sz="quarter" idx="12"/>
          </p:nvPr>
        </p:nvSpPr>
        <p:spPr/>
        <p:txBody>
          <a:bodyPr/>
          <a:lstStyle/>
          <a:p>
            <a:fld id="{5E50BFE7-3228-41FB-9B44-71E554B9C89C}" type="slidenum">
              <a:rPr lang="en-GB" smtClean="0"/>
              <a:t>‹#›</a:t>
            </a:fld>
            <a:endParaRPr lang="en-GB"/>
          </a:p>
        </p:txBody>
      </p:sp>
      <p:pic>
        <p:nvPicPr>
          <p:cNvPr id="7" name="Picture 6" descr="A picture containing snow, person, covered, skiing&#10;&#10;Description automatically generated">
            <a:extLst>
              <a:ext uri="{FF2B5EF4-FFF2-40B4-BE49-F238E27FC236}">
                <a16:creationId xmlns:a16="http://schemas.microsoft.com/office/drawing/2014/main" id="{A637C9D5-DC45-438E-BB70-A3DE598B2A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0" y="-328501"/>
            <a:ext cx="12369800" cy="7731125"/>
          </a:xfrm>
          <a:prstGeom prst="rect">
            <a:avLst/>
          </a:prstGeom>
        </p:spPr>
      </p:pic>
      <p:sp>
        <p:nvSpPr>
          <p:cNvPr id="8" name="Rectangle 7">
            <a:extLst>
              <a:ext uri="{FF2B5EF4-FFF2-40B4-BE49-F238E27FC236}">
                <a16:creationId xmlns:a16="http://schemas.microsoft.com/office/drawing/2014/main" id="{D82161F9-B18F-495B-8176-528F7D513C86}"/>
              </a:ext>
            </a:extLst>
          </p:cNvPr>
          <p:cNvSpPr/>
          <p:nvPr userDrawn="1"/>
        </p:nvSpPr>
        <p:spPr>
          <a:xfrm>
            <a:off x="510736" y="6304648"/>
            <a:ext cx="10983410" cy="400110"/>
          </a:xfrm>
          <a:prstGeom prst="rect">
            <a:avLst/>
          </a:prstGeom>
        </p:spPr>
        <p:txBody>
          <a:bodyPr wrap="square">
            <a:spAutoFit/>
          </a:bodyPr>
          <a:lstStyle/>
          <a:p>
            <a:pPr algn="ctr"/>
            <a:r>
              <a:rPr lang="en-GB" sz="2000" i="1">
                <a:solidFill>
                  <a:schemeClr val="accent1">
                    <a:lumMod val="50000"/>
                  </a:schemeClr>
                </a:solidFill>
                <a:latin typeface="Arial" panose="020B0604020202020204" pitchFamily="34" charset="0"/>
                <a:cs typeface="Arial" panose="020B0604020202020204" pitchFamily="34" charset="0"/>
              </a:rPr>
              <a:t>Scotland's colleges – delivering skills for the energy, engineering and construction sectors</a:t>
            </a:r>
            <a:endParaRPr lang="en-GB" sz="2000">
              <a:solidFill>
                <a:schemeClr val="accent1">
                  <a:lumMod val="50000"/>
                </a:schemeClr>
              </a:solidFill>
              <a:latin typeface="Arial" panose="020B0604020202020204" pitchFamily="34" charset="0"/>
              <a:cs typeface="Arial" panose="020B0604020202020204" pitchFamily="34" charset="0"/>
            </a:endParaRPr>
          </a:p>
        </p:txBody>
      </p:sp>
      <p:pic>
        <p:nvPicPr>
          <p:cNvPr id="9" name="Picture 8" descr="A picture containing clock&#10;&#10;Description automatically generated">
            <a:extLst>
              <a:ext uri="{FF2B5EF4-FFF2-40B4-BE49-F238E27FC236}">
                <a16:creationId xmlns:a16="http://schemas.microsoft.com/office/drawing/2014/main" id="{7D6DEAB4-411F-48A4-83E7-A80E0083AAE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9455" y="111144"/>
            <a:ext cx="1750625" cy="1516484"/>
          </a:xfrm>
          <a:prstGeom prst="rect">
            <a:avLst/>
          </a:prstGeom>
        </p:spPr>
      </p:pic>
    </p:spTree>
    <p:extLst>
      <p:ext uri="{BB962C8B-B14F-4D97-AF65-F5344CB8AC3E}">
        <p14:creationId xmlns:p14="http://schemas.microsoft.com/office/powerpoint/2010/main" val="4284911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61294-6B31-4C1A-85B1-7BF2FFE1E9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F73B325-F5D0-4765-B7EA-7F5B6E9FAF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43D8A9-6C2C-42CB-BA8B-D31393353B15}"/>
              </a:ext>
            </a:extLst>
          </p:cNvPr>
          <p:cNvSpPr>
            <a:spLocks noGrp="1"/>
          </p:cNvSpPr>
          <p:nvPr>
            <p:ph type="dt" sz="half" idx="10"/>
          </p:nvPr>
        </p:nvSpPr>
        <p:spPr/>
        <p:txBody>
          <a:bodyPr/>
          <a:lstStyle/>
          <a:p>
            <a:fld id="{EBCBD6F0-57F4-4DD7-A261-79C5E142AF1C}" type="datetimeFigureOut">
              <a:rPr lang="en-GB" smtClean="0"/>
              <a:t>14/10/2022</a:t>
            </a:fld>
            <a:endParaRPr lang="en-GB"/>
          </a:p>
        </p:txBody>
      </p:sp>
      <p:sp>
        <p:nvSpPr>
          <p:cNvPr id="5" name="Footer Placeholder 4">
            <a:extLst>
              <a:ext uri="{FF2B5EF4-FFF2-40B4-BE49-F238E27FC236}">
                <a16:creationId xmlns:a16="http://schemas.microsoft.com/office/drawing/2014/main" id="{3FED0B04-0B00-42F9-BC18-2C6DF1C577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37BB8-060C-4F38-AACE-35286B878177}"/>
              </a:ext>
            </a:extLst>
          </p:cNvPr>
          <p:cNvSpPr>
            <a:spLocks noGrp="1"/>
          </p:cNvSpPr>
          <p:nvPr>
            <p:ph type="sldNum" sz="quarter" idx="12"/>
          </p:nvPr>
        </p:nvSpPr>
        <p:spPr/>
        <p:txBody>
          <a:bodyPr/>
          <a:lstStyle/>
          <a:p>
            <a:fld id="{5E50BFE7-3228-41FB-9B44-71E554B9C89C}" type="slidenum">
              <a:rPr lang="en-GB" smtClean="0"/>
              <a:t>‹#›</a:t>
            </a:fld>
            <a:endParaRPr lang="en-GB"/>
          </a:p>
        </p:txBody>
      </p:sp>
      <p:pic>
        <p:nvPicPr>
          <p:cNvPr id="7" name="Picture 6" descr="A picture containing snow, person, covered, skiing&#10;&#10;Description automatically generated">
            <a:extLst>
              <a:ext uri="{FF2B5EF4-FFF2-40B4-BE49-F238E27FC236}">
                <a16:creationId xmlns:a16="http://schemas.microsoft.com/office/drawing/2014/main" id="{2ADF8DAA-414B-44E7-BFC9-792F8BF02A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0" y="-328501"/>
            <a:ext cx="12369800" cy="7731125"/>
          </a:xfrm>
          <a:prstGeom prst="rect">
            <a:avLst/>
          </a:prstGeom>
        </p:spPr>
      </p:pic>
      <p:sp>
        <p:nvSpPr>
          <p:cNvPr id="8" name="Rectangle 7">
            <a:extLst>
              <a:ext uri="{FF2B5EF4-FFF2-40B4-BE49-F238E27FC236}">
                <a16:creationId xmlns:a16="http://schemas.microsoft.com/office/drawing/2014/main" id="{2060B143-B606-48A7-9C81-3181211FC808}"/>
              </a:ext>
            </a:extLst>
          </p:cNvPr>
          <p:cNvSpPr/>
          <p:nvPr userDrawn="1"/>
        </p:nvSpPr>
        <p:spPr>
          <a:xfrm>
            <a:off x="510736" y="6304648"/>
            <a:ext cx="10983410" cy="400110"/>
          </a:xfrm>
          <a:prstGeom prst="rect">
            <a:avLst/>
          </a:prstGeom>
        </p:spPr>
        <p:txBody>
          <a:bodyPr wrap="square">
            <a:spAutoFit/>
          </a:bodyPr>
          <a:lstStyle/>
          <a:p>
            <a:pPr algn="ctr"/>
            <a:r>
              <a:rPr lang="en-GB" sz="2000" i="1">
                <a:solidFill>
                  <a:schemeClr val="accent1">
                    <a:lumMod val="50000"/>
                  </a:schemeClr>
                </a:solidFill>
                <a:latin typeface="Arial" panose="020B0604020202020204" pitchFamily="34" charset="0"/>
                <a:cs typeface="Arial" panose="020B0604020202020204" pitchFamily="34" charset="0"/>
              </a:rPr>
              <a:t>Scotland's colleges – delivering skills for the energy, engineering and construction sectors</a:t>
            </a:r>
            <a:endParaRPr lang="en-GB" sz="2000">
              <a:solidFill>
                <a:schemeClr val="accent1">
                  <a:lumMod val="50000"/>
                </a:schemeClr>
              </a:solidFill>
              <a:latin typeface="Arial" panose="020B0604020202020204" pitchFamily="34" charset="0"/>
              <a:cs typeface="Arial" panose="020B0604020202020204" pitchFamily="34" charset="0"/>
            </a:endParaRPr>
          </a:p>
        </p:txBody>
      </p:sp>
      <p:pic>
        <p:nvPicPr>
          <p:cNvPr id="9" name="Picture 8" descr="A picture containing clock&#10;&#10;Description automatically generated">
            <a:extLst>
              <a:ext uri="{FF2B5EF4-FFF2-40B4-BE49-F238E27FC236}">
                <a16:creationId xmlns:a16="http://schemas.microsoft.com/office/drawing/2014/main" id="{93C17C5A-B8C8-4D41-9C23-4D1BA62A855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9455" y="111144"/>
            <a:ext cx="1750625" cy="1516484"/>
          </a:xfrm>
          <a:prstGeom prst="rect">
            <a:avLst/>
          </a:prstGeom>
        </p:spPr>
      </p:pic>
    </p:spTree>
    <p:extLst>
      <p:ext uri="{BB962C8B-B14F-4D97-AF65-F5344CB8AC3E}">
        <p14:creationId xmlns:p14="http://schemas.microsoft.com/office/powerpoint/2010/main" val="3004220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0E45C-6C60-4224-AEA0-C903EF38CF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41D210-36B5-4FE1-81F1-134323D35D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814E46-FDC0-44E6-88FB-7C3A5043D4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C9827A-4D9D-4017-AB6E-18D8988A4C0C}"/>
              </a:ext>
            </a:extLst>
          </p:cNvPr>
          <p:cNvSpPr>
            <a:spLocks noGrp="1"/>
          </p:cNvSpPr>
          <p:nvPr>
            <p:ph type="dt" sz="half" idx="10"/>
          </p:nvPr>
        </p:nvSpPr>
        <p:spPr/>
        <p:txBody>
          <a:bodyPr/>
          <a:lstStyle/>
          <a:p>
            <a:fld id="{EBCBD6F0-57F4-4DD7-A261-79C5E142AF1C}" type="datetimeFigureOut">
              <a:rPr lang="en-GB" smtClean="0"/>
              <a:t>14/10/2022</a:t>
            </a:fld>
            <a:endParaRPr lang="en-GB"/>
          </a:p>
        </p:txBody>
      </p:sp>
      <p:sp>
        <p:nvSpPr>
          <p:cNvPr id="6" name="Footer Placeholder 5">
            <a:extLst>
              <a:ext uri="{FF2B5EF4-FFF2-40B4-BE49-F238E27FC236}">
                <a16:creationId xmlns:a16="http://schemas.microsoft.com/office/drawing/2014/main" id="{F191FB43-1374-4D19-AAE3-F5C3D7C645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EE6984-E83C-4BC8-B187-F0EF8FC5918E}"/>
              </a:ext>
            </a:extLst>
          </p:cNvPr>
          <p:cNvSpPr>
            <a:spLocks noGrp="1"/>
          </p:cNvSpPr>
          <p:nvPr>
            <p:ph type="sldNum" sz="quarter" idx="12"/>
          </p:nvPr>
        </p:nvSpPr>
        <p:spPr/>
        <p:txBody>
          <a:bodyPr/>
          <a:lstStyle/>
          <a:p>
            <a:fld id="{5E50BFE7-3228-41FB-9B44-71E554B9C89C}" type="slidenum">
              <a:rPr lang="en-GB" smtClean="0"/>
              <a:t>‹#›</a:t>
            </a:fld>
            <a:endParaRPr lang="en-GB"/>
          </a:p>
        </p:txBody>
      </p:sp>
      <p:pic>
        <p:nvPicPr>
          <p:cNvPr id="8" name="Picture 7" descr="A picture containing snow, person, covered, skiing&#10;&#10;Description automatically generated">
            <a:extLst>
              <a:ext uri="{FF2B5EF4-FFF2-40B4-BE49-F238E27FC236}">
                <a16:creationId xmlns:a16="http://schemas.microsoft.com/office/drawing/2014/main" id="{071E937A-871F-4ED2-BA6C-169205B62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0" y="-328501"/>
            <a:ext cx="12369800" cy="7731125"/>
          </a:xfrm>
          <a:prstGeom prst="rect">
            <a:avLst/>
          </a:prstGeom>
        </p:spPr>
      </p:pic>
      <p:sp>
        <p:nvSpPr>
          <p:cNvPr id="9" name="Rectangle 8">
            <a:extLst>
              <a:ext uri="{FF2B5EF4-FFF2-40B4-BE49-F238E27FC236}">
                <a16:creationId xmlns:a16="http://schemas.microsoft.com/office/drawing/2014/main" id="{E136CFC7-516B-4004-BA6C-CB74A162A3E4}"/>
              </a:ext>
            </a:extLst>
          </p:cNvPr>
          <p:cNvSpPr/>
          <p:nvPr userDrawn="1"/>
        </p:nvSpPr>
        <p:spPr>
          <a:xfrm>
            <a:off x="510736" y="6304648"/>
            <a:ext cx="10983410" cy="400110"/>
          </a:xfrm>
          <a:prstGeom prst="rect">
            <a:avLst/>
          </a:prstGeom>
        </p:spPr>
        <p:txBody>
          <a:bodyPr wrap="square">
            <a:spAutoFit/>
          </a:bodyPr>
          <a:lstStyle/>
          <a:p>
            <a:pPr algn="ctr"/>
            <a:r>
              <a:rPr lang="en-GB" sz="2000" i="1">
                <a:solidFill>
                  <a:schemeClr val="accent1">
                    <a:lumMod val="50000"/>
                  </a:schemeClr>
                </a:solidFill>
                <a:latin typeface="Arial" panose="020B0604020202020204" pitchFamily="34" charset="0"/>
                <a:cs typeface="Arial" panose="020B0604020202020204" pitchFamily="34" charset="0"/>
              </a:rPr>
              <a:t>Scotland's colleges – delivering skills for the energy, engineering and construction sectors</a:t>
            </a:r>
            <a:endParaRPr lang="en-GB" sz="2000">
              <a:solidFill>
                <a:schemeClr val="accent1">
                  <a:lumMod val="50000"/>
                </a:schemeClr>
              </a:solidFill>
              <a:latin typeface="Arial" panose="020B0604020202020204" pitchFamily="34" charset="0"/>
              <a:cs typeface="Arial" panose="020B0604020202020204" pitchFamily="34" charset="0"/>
            </a:endParaRPr>
          </a:p>
        </p:txBody>
      </p:sp>
      <p:pic>
        <p:nvPicPr>
          <p:cNvPr id="10" name="Picture 9" descr="A picture containing clock&#10;&#10;Description automatically generated">
            <a:extLst>
              <a:ext uri="{FF2B5EF4-FFF2-40B4-BE49-F238E27FC236}">
                <a16:creationId xmlns:a16="http://schemas.microsoft.com/office/drawing/2014/main" id="{F6E599EC-36DC-4F0A-9CA9-2743F49DB7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9455" y="111144"/>
            <a:ext cx="1750625" cy="1516484"/>
          </a:xfrm>
          <a:prstGeom prst="rect">
            <a:avLst/>
          </a:prstGeom>
        </p:spPr>
      </p:pic>
    </p:spTree>
    <p:extLst>
      <p:ext uri="{BB962C8B-B14F-4D97-AF65-F5344CB8AC3E}">
        <p14:creationId xmlns:p14="http://schemas.microsoft.com/office/powerpoint/2010/main" val="2426497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F1F29-46C8-430B-903A-40F23BDD76C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1E6409-2838-493B-94BE-A284A1D7D3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D285AE-5D86-400A-B62D-310F1CB1B9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37C9BB7-2F94-4A68-8F13-562343E597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533842-1886-4418-9808-F96334AFA2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2B12D7-4542-477C-8A94-6ECDE53DB521}"/>
              </a:ext>
            </a:extLst>
          </p:cNvPr>
          <p:cNvSpPr>
            <a:spLocks noGrp="1"/>
          </p:cNvSpPr>
          <p:nvPr>
            <p:ph type="dt" sz="half" idx="10"/>
          </p:nvPr>
        </p:nvSpPr>
        <p:spPr/>
        <p:txBody>
          <a:bodyPr/>
          <a:lstStyle/>
          <a:p>
            <a:fld id="{EBCBD6F0-57F4-4DD7-A261-79C5E142AF1C}" type="datetimeFigureOut">
              <a:rPr lang="en-GB" smtClean="0"/>
              <a:t>14/10/2022</a:t>
            </a:fld>
            <a:endParaRPr lang="en-GB"/>
          </a:p>
        </p:txBody>
      </p:sp>
      <p:sp>
        <p:nvSpPr>
          <p:cNvPr id="8" name="Footer Placeholder 7">
            <a:extLst>
              <a:ext uri="{FF2B5EF4-FFF2-40B4-BE49-F238E27FC236}">
                <a16:creationId xmlns:a16="http://schemas.microsoft.com/office/drawing/2014/main" id="{C7C4323A-C3EB-4310-B0F1-3FD2CE82F9D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8D6CC48-97E7-456C-A2E6-874483677E39}"/>
              </a:ext>
            </a:extLst>
          </p:cNvPr>
          <p:cNvSpPr>
            <a:spLocks noGrp="1"/>
          </p:cNvSpPr>
          <p:nvPr>
            <p:ph type="sldNum" sz="quarter" idx="12"/>
          </p:nvPr>
        </p:nvSpPr>
        <p:spPr/>
        <p:txBody>
          <a:bodyPr/>
          <a:lstStyle/>
          <a:p>
            <a:fld id="{5E50BFE7-3228-41FB-9B44-71E554B9C89C}" type="slidenum">
              <a:rPr lang="en-GB" smtClean="0"/>
              <a:t>‹#›</a:t>
            </a:fld>
            <a:endParaRPr lang="en-GB"/>
          </a:p>
        </p:txBody>
      </p:sp>
      <p:pic>
        <p:nvPicPr>
          <p:cNvPr id="10" name="Picture 9" descr="A picture containing snow, person, covered, skiing&#10;&#10;Description automatically generated">
            <a:extLst>
              <a:ext uri="{FF2B5EF4-FFF2-40B4-BE49-F238E27FC236}">
                <a16:creationId xmlns:a16="http://schemas.microsoft.com/office/drawing/2014/main" id="{3CFFF851-C7B9-4C6F-99FA-EC2E0BC8B8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0" y="-328501"/>
            <a:ext cx="12369800" cy="7731125"/>
          </a:xfrm>
          <a:prstGeom prst="rect">
            <a:avLst/>
          </a:prstGeom>
        </p:spPr>
      </p:pic>
      <p:sp>
        <p:nvSpPr>
          <p:cNvPr id="11" name="Rectangle 10">
            <a:extLst>
              <a:ext uri="{FF2B5EF4-FFF2-40B4-BE49-F238E27FC236}">
                <a16:creationId xmlns:a16="http://schemas.microsoft.com/office/drawing/2014/main" id="{3F0DC9EF-8E25-43E5-9C10-B95861F32711}"/>
              </a:ext>
            </a:extLst>
          </p:cNvPr>
          <p:cNvSpPr/>
          <p:nvPr userDrawn="1"/>
        </p:nvSpPr>
        <p:spPr>
          <a:xfrm>
            <a:off x="510736" y="6304648"/>
            <a:ext cx="10983410" cy="400110"/>
          </a:xfrm>
          <a:prstGeom prst="rect">
            <a:avLst/>
          </a:prstGeom>
        </p:spPr>
        <p:txBody>
          <a:bodyPr wrap="square">
            <a:spAutoFit/>
          </a:bodyPr>
          <a:lstStyle/>
          <a:p>
            <a:pPr algn="ctr"/>
            <a:r>
              <a:rPr lang="en-GB" sz="2000" i="1">
                <a:solidFill>
                  <a:schemeClr val="accent1">
                    <a:lumMod val="50000"/>
                  </a:schemeClr>
                </a:solidFill>
                <a:latin typeface="Arial" panose="020B0604020202020204" pitchFamily="34" charset="0"/>
                <a:cs typeface="Arial" panose="020B0604020202020204" pitchFamily="34" charset="0"/>
              </a:rPr>
              <a:t>Scotland's colleges – delivering skills for the energy, engineering and construction sectors</a:t>
            </a:r>
            <a:endParaRPr lang="en-GB" sz="2000">
              <a:solidFill>
                <a:schemeClr val="accent1">
                  <a:lumMod val="50000"/>
                </a:schemeClr>
              </a:solidFill>
              <a:latin typeface="Arial" panose="020B0604020202020204" pitchFamily="34" charset="0"/>
              <a:cs typeface="Arial" panose="020B0604020202020204" pitchFamily="34" charset="0"/>
            </a:endParaRPr>
          </a:p>
        </p:txBody>
      </p:sp>
      <p:pic>
        <p:nvPicPr>
          <p:cNvPr id="12" name="Picture 11" descr="A picture containing clock&#10;&#10;Description automatically generated">
            <a:extLst>
              <a:ext uri="{FF2B5EF4-FFF2-40B4-BE49-F238E27FC236}">
                <a16:creationId xmlns:a16="http://schemas.microsoft.com/office/drawing/2014/main" id="{AA054452-6386-4EB6-96F2-4A7E03D5480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9455" y="111144"/>
            <a:ext cx="1750625" cy="1516484"/>
          </a:xfrm>
          <a:prstGeom prst="rect">
            <a:avLst/>
          </a:prstGeom>
        </p:spPr>
      </p:pic>
    </p:spTree>
    <p:extLst>
      <p:ext uri="{BB962C8B-B14F-4D97-AF65-F5344CB8AC3E}">
        <p14:creationId xmlns:p14="http://schemas.microsoft.com/office/powerpoint/2010/main" val="3195206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E9B09-28C3-4034-AAB7-7A50B9596A3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CDBA71-5A10-4F78-8D4C-2FB6831977B6}"/>
              </a:ext>
            </a:extLst>
          </p:cNvPr>
          <p:cNvSpPr>
            <a:spLocks noGrp="1"/>
          </p:cNvSpPr>
          <p:nvPr>
            <p:ph type="dt" sz="half" idx="10"/>
          </p:nvPr>
        </p:nvSpPr>
        <p:spPr/>
        <p:txBody>
          <a:bodyPr/>
          <a:lstStyle/>
          <a:p>
            <a:fld id="{EBCBD6F0-57F4-4DD7-A261-79C5E142AF1C}" type="datetimeFigureOut">
              <a:rPr lang="en-GB" smtClean="0"/>
              <a:t>14/10/2022</a:t>
            </a:fld>
            <a:endParaRPr lang="en-GB"/>
          </a:p>
        </p:txBody>
      </p:sp>
      <p:sp>
        <p:nvSpPr>
          <p:cNvPr id="4" name="Footer Placeholder 3">
            <a:extLst>
              <a:ext uri="{FF2B5EF4-FFF2-40B4-BE49-F238E27FC236}">
                <a16:creationId xmlns:a16="http://schemas.microsoft.com/office/drawing/2014/main" id="{DDDF9579-D39F-4871-ADEC-95E7FE3FEE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435498F-459C-4EF0-BB6E-BB4DD26B2804}"/>
              </a:ext>
            </a:extLst>
          </p:cNvPr>
          <p:cNvSpPr>
            <a:spLocks noGrp="1"/>
          </p:cNvSpPr>
          <p:nvPr>
            <p:ph type="sldNum" sz="quarter" idx="12"/>
          </p:nvPr>
        </p:nvSpPr>
        <p:spPr/>
        <p:txBody>
          <a:bodyPr/>
          <a:lstStyle/>
          <a:p>
            <a:fld id="{5E50BFE7-3228-41FB-9B44-71E554B9C89C}" type="slidenum">
              <a:rPr lang="en-GB" smtClean="0"/>
              <a:t>‹#›</a:t>
            </a:fld>
            <a:endParaRPr lang="en-GB"/>
          </a:p>
        </p:txBody>
      </p:sp>
      <p:pic>
        <p:nvPicPr>
          <p:cNvPr id="6" name="Picture 5" descr="A picture containing snow, person, covered, skiing&#10;&#10;Description automatically generated">
            <a:extLst>
              <a:ext uri="{FF2B5EF4-FFF2-40B4-BE49-F238E27FC236}">
                <a16:creationId xmlns:a16="http://schemas.microsoft.com/office/drawing/2014/main" id="{054E8FC9-785C-4C8D-AECD-F6F2836BAA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0" y="-328501"/>
            <a:ext cx="12369800" cy="7731125"/>
          </a:xfrm>
          <a:prstGeom prst="rect">
            <a:avLst/>
          </a:prstGeom>
        </p:spPr>
      </p:pic>
      <p:sp>
        <p:nvSpPr>
          <p:cNvPr id="7" name="Rectangle 6">
            <a:extLst>
              <a:ext uri="{FF2B5EF4-FFF2-40B4-BE49-F238E27FC236}">
                <a16:creationId xmlns:a16="http://schemas.microsoft.com/office/drawing/2014/main" id="{2E7E1F99-300C-46AA-889A-B69876CE4731}"/>
              </a:ext>
            </a:extLst>
          </p:cNvPr>
          <p:cNvSpPr/>
          <p:nvPr userDrawn="1"/>
        </p:nvSpPr>
        <p:spPr>
          <a:xfrm>
            <a:off x="510736" y="6304648"/>
            <a:ext cx="10983410" cy="400110"/>
          </a:xfrm>
          <a:prstGeom prst="rect">
            <a:avLst/>
          </a:prstGeom>
        </p:spPr>
        <p:txBody>
          <a:bodyPr wrap="square">
            <a:spAutoFit/>
          </a:bodyPr>
          <a:lstStyle/>
          <a:p>
            <a:pPr algn="ctr"/>
            <a:r>
              <a:rPr lang="en-GB" sz="2000" i="1">
                <a:solidFill>
                  <a:schemeClr val="accent1">
                    <a:lumMod val="50000"/>
                  </a:schemeClr>
                </a:solidFill>
                <a:latin typeface="Arial" panose="020B0604020202020204" pitchFamily="34" charset="0"/>
                <a:cs typeface="Arial" panose="020B0604020202020204" pitchFamily="34" charset="0"/>
              </a:rPr>
              <a:t>Scotland's colleges – delivering skills for the energy, engineering and construction sectors</a:t>
            </a:r>
            <a:endParaRPr lang="en-GB" sz="2000">
              <a:solidFill>
                <a:schemeClr val="accent1">
                  <a:lumMod val="50000"/>
                </a:schemeClr>
              </a:solidFill>
              <a:latin typeface="Arial" panose="020B0604020202020204" pitchFamily="34" charset="0"/>
              <a:cs typeface="Arial" panose="020B0604020202020204" pitchFamily="34" charset="0"/>
            </a:endParaRPr>
          </a:p>
        </p:txBody>
      </p:sp>
      <p:pic>
        <p:nvPicPr>
          <p:cNvPr id="8" name="Picture 7" descr="A picture containing clock&#10;&#10;Description automatically generated">
            <a:extLst>
              <a:ext uri="{FF2B5EF4-FFF2-40B4-BE49-F238E27FC236}">
                <a16:creationId xmlns:a16="http://schemas.microsoft.com/office/drawing/2014/main" id="{194A8AE0-F8CC-44EA-9A4C-0B29E87276F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9455" y="111144"/>
            <a:ext cx="1750625" cy="1516484"/>
          </a:xfrm>
          <a:prstGeom prst="rect">
            <a:avLst/>
          </a:prstGeom>
        </p:spPr>
      </p:pic>
    </p:spTree>
    <p:extLst>
      <p:ext uri="{BB962C8B-B14F-4D97-AF65-F5344CB8AC3E}">
        <p14:creationId xmlns:p14="http://schemas.microsoft.com/office/powerpoint/2010/main" val="933260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111B80-B0A2-4786-B7E0-8B3CE1CBDA3C}"/>
              </a:ext>
            </a:extLst>
          </p:cNvPr>
          <p:cNvSpPr>
            <a:spLocks noGrp="1"/>
          </p:cNvSpPr>
          <p:nvPr>
            <p:ph type="dt" sz="half" idx="10"/>
          </p:nvPr>
        </p:nvSpPr>
        <p:spPr/>
        <p:txBody>
          <a:bodyPr/>
          <a:lstStyle/>
          <a:p>
            <a:fld id="{EBCBD6F0-57F4-4DD7-A261-79C5E142AF1C}" type="datetimeFigureOut">
              <a:rPr lang="en-GB" smtClean="0"/>
              <a:t>14/10/2022</a:t>
            </a:fld>
            <a:endParaRPr lang="en-GB"/>
          </a:p>
        </p:txBody>
      </p:sp>
      <p:sp>
        <p:nvSpPr>
          <p:cNvPr id="3" name="Footer Placeholder 2">
            <a:extLst>
              <a:ext uri="{FF2B5EF4-FFF2-40B4-BE49-F238E27FC236}">
                <a16:creationId xmlns:a16="http://schemas.microsoft.com/office/drawing/2014/main" id="{E34B4E36-34E8-4062-AE03-B7AFF286E0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D6839F-26DA-406B-9036-5B8B7E649832}"/>
              </a:ext>
            </a:extLst>
          </p:cNvPr>
          <p:cNvSpPr>
            <a:spLocks noGrp="1"/>
          </p:cNvSpPr>
          <p:nvPr>
            <p:ph type="sldNum" sz="quarter" idx="12"/>
          </p:nvPr>
        </p:nvSpPr>
        <p:spPr/>
        <p:txBody>
          <a:bodyPr/>
          <a:lstStyle/>
          <a:p>
            <a:fld id="{5E50BFE7-3228-41FB-9B44-71E554B9C89C}" type="slidenum">
              <a:rPr lang="en-GB" smtClean="0"/>
              <a:t>‹#›</a:t>
            </a:fld>
            <a:endParaRPr lang="en-GB"/>
          </a:p>
        </p:txBody>
      </p:sp>
      <p:pic>
        <p:nvPicPr>
          <p:cNvPr id="5" name="Picture 4" descr="A picture containing snow, person, covered, skiing&#10;&#10;Description automatically generated">
            <a:extLst>
              <a:ext uri="{FF2B5EF4-FFF2-40B4-BE49-F238E27FC236}">
                <a16:creationId xmlns:a16="http://schemas.microsoft.com/office/drawing/2014/main" id="{F309D7D3-2E97-4680-A4B6-CAD68280EA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0" y="-328501"/>
            <a:ext cx="12369800" cy="7731125"/>
          </a:xfrm>
          <a:prstGeom prst="rect">
            <a:avLst/>
          </a:prstGeom>
        </p:spPr>
      </p:pic>
      <p:sp>
        <p:nvSpPr>
          <p:cNvPr id="6" name="Rectangle 5">
            <a:extLst>
              <a:ext uri="{FF2B5EF4-FFF2-40B4-BE49-F238E27FC236}">
                <a16:creationId xmlns:a16="http://schemas.microsoft.com/office/drawing/2014/main" id="{0CC467FE-B7F0-4EFF-9F54-8897C5C3F307}"/>
              </a:ext>
            </a:extLst>
          </p:cNvPr>
          <p:cNvSpPr/>
          <p:nvPr userDrawn="1"/>
        </p:nvSpPr>
        <p:spPr>
          <a:xfrm>
            <a:off x="510736" y="6304648"/>
            <a:ext cx="10983410" cy="400110"/>
          </a:xfrm>
          <a:prstGeom prst="rect">
            <a:avLst/>
          </a:prstGeom>
        </p:spPr>
        <p:txBody>
          <a:bodyPr wrap="square">
            <a:spAutoFit/>
          </a:bodyPr>
          <a:lstStyle/>
          <a:p>
            <a:pPr algn="ctr"/>
            <a:r>
              <a:rPr lang="en-GB" sz="2000" i="1">
                <a:solidFill>
                  <a:schemeClr val="accent1">
                    <a:lumMod val="50000"/>
                  </a:schemeClr>
                </a:solidFill>
                <a:latin typeface="Arial" panose="020B0604020202020204" pitchFamily="34" charset="0"/>
                <a:cs typeface="Arial" panose="020B0604020202020204" pitchFamily="34" charset="0"/>
              </a:rPr>
              <a:t>Scotland's colleges – delivering skills for the energy, engineering and construction sectors</a:t>
            </a:r>
            <a:endParaRPr lang="en-GB" sz="2000">
              <a:solidFill>
                <a:schemeClr val="accent1">
                  <a:lumMod val="50000"/>
                </a:schemeClr>
              </a:solidFill>
              <a:latin typeface="Arial" panose="020B0604020202020204" pitchFamily="34" charset="0"/>
              <a:cs typeface="Arial" panose="020B0604020202020204" pitchFamily="34" charset="0"/>
            </a:endParaRPr>
          </a:p>
        </p:txBody>
      </p:sp>
      <p:pic>
        <p:nvPicPr>
          <p:cNvPr id="7" name="Picture 6" descr="A picture containing clock&#10;&#10;Description automatically generated">
            <a:extLst>
              <a:ext uri="{FF2B5EF4-FFF2-40B4-BE49-F238E27FC236}">
                <a16:creationId xmlns:a16="http://schemas.microsoft.com/office/drawing/2014/main" id="{574893BB-2957-45D6-92FF-A91CCD499DD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9455" y="111144"/>
            <a:ext cx="1750625" cy="1516484"/>
          </a:xfrm>
          <a:prstGeom prst="rect">
            <a:avLst/>
          </a:prstGeom>
        </p:spPr>
      </p:pic>
    </p:spTree>
    <p:extLst>
      <p:ext uri="{BB962C8B-B14F-4D97-AF65-F5344CB8AC3E}">
        <p14:creationId xmlns:p14="http://schemas.microsoft.com/office/powerpoint/2010/main" val="377522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CF559-7DA2-4343-98FF-46B856387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F2F550-00FB-4049-98CB-E1A1C70E4A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4A2739-B08F-4A72-8942-603851B9A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C159E5-9AB3-4109-B06A-D1CD818AF347}"/>
              </a:ext>
            </a:extLst>
          </p:cNvPr>
          <p:cNvSpPr>
            <a:spLocks noGrp="1"/>
          </p:cNvSpPr>
          <p:nvPr>
            <p:ph type="dt" sz="half" idx="10"/>
          </p:nvPr>
        </p:nvSpPr>
        <p:spPr/>
        <p:txBody>
          <a:bodyPr/>
          <a:lstStyle/>
          <a:p>
            <a:fld id="{EBCBD6F0-57F4-4DD7-A261-79C5E142AF1C}" type="datetimeFigureOut">
              <a:rPr lang="en-GB" smtClean="0"/>
              <a:t>14/10/2022</a:t>
            </a:fld>
            <a:endParaRPr lang="en-GB"/>
          </a:p>
        </p:txBody>
      </p:sp>
      <p:sp>
        <p:nvSpPr>
          <p:cNvPr id="6" name="Footer Placeholder 5">
            <a:extLst>
              <a:ext uri="{FF2B5EF4-FFF2-40B4-BE49-F238E27FC236}">
                <a16:creationId xmlns:a16="http://schemas.microsoft.com/office/drawing/2014/main" id="{795D2850-7382-4B1A-9D54-4321B6D781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E34D0E-6939-4414-AE1F-3CD203BC5169}"/>
              </a:ext>
            </a:extLst>
          </p:cNvPr>
          <p:cNvSpPr>
            <a:spLocks noGrp="1"/>
          </p:cNvSpPr>
          <p:nvPr>
            <p:ph type="sldNum" sz="quarter" idx="12"/>
          </p:nvPr>
        </p:nvSpPr>
        <p:spPr/>
        <p:txBody>
          <a:bodyPr/>
          <a:lstStyle/>
          <a:p>
            <a:fld id="{5E50BFE7-3228-41FB-9B44-71E554B9C89C}" type="slidenum">
              <a:rPr lang="en-GB" smtClean="0"/>
              <a:t>‹#›</a:t>
            </a:fld>
            <a:endParaRPr lang="en-GB"/>
          </a:p>
        </p:txBody>
      </p:sp>
      <p:pic>
        <p:nvPicPr>
          <p:cNvPr id="8" name="Picture 7" descr="A picture containing snow, person, covered, skiing&#10;&#10;Description automatically generated">
            <a:extLst>
              <a:ext uri="{FF2B5EF4-FFF2-40B4-BE49-F238E27FC236}">
                <a16:creationId xmlns:a16="http://schemas.microsoft.com/office/drawing/2014/main" id="{4BAB80F3-C27D-4FD2-9D6F-5BE1348B58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31" y="-350482"/>
            <a:ext cx="12369800" cy="7731125"/>
          </a:xfrm>
          <a:prstGeom prst="rect">
            <a:avLst/>
          </a:prstGeom>
        </p:spPr>
      </p:pic>
      <p:sp>
        <p:nvSpPr>
          <p:cNvPr id="9" name="Rectangle 8">
            <a:extLst>
              <a:ext uri="{FF2B5EF4-FFF2-40B4-BE49-F238E27FC236}">
                <a16:creationId xmlns:a16="http://schemas.microsoft.com/office/drawing/2014/main" id="{0E6C566D-CA90-48BD-89D1-ADACC737A762}"/>
              </a:ext>
            </a:extLst>
          </p:cNvPr>
          <p:cNvSpPr/>
          <p:nvPr userDrawn="1"/>
        </p:nvSpPr>
        <p:spPr>
          <a:xfrm>
            <a:off x="510736" y="6304648"/>
            <a:ext cx="10983410" cy="400110"/>
          </a:xfrm>
          <a:prstGeom prst="rect">
            <a:avLst/>
          </a:prstGeom>
        </p:spPr>
        <p:txBody>
          <a:bodyPr wrap="square">
            <a:spAutoFit/>
          </a:bodyPr>
          <a:lstStyle/>
          <a:p>
            <a:pPr algn="ctr"/>
            <a:r>
              <a:rPr lang="en-GB" sz="2000" i="1">
                <a:solidFill>
                  <a:schemeClr val="accent1">
                    <a:lumMod val="50000"/>
                  </a:schemeClr>
                </a:solidFill>
                <a:latin typeface="Arial" panose="020B0604020202020204" pitchFamily="34" charset="0"/>
                <a:cs typeface="Arial" panose="020B0604020202020204" pitchFamily="34" charset="0"/>
              </a:rPr>
              <a:t>Scotland's colleges – delivering skills for the energy, engineering and construction sectors</a:t>
            </a:r>
            <a:endParaRPr lang="en-GB" sz="2000">
              <a:solidFill>
                <a:schemeClr val="accent1">
                  <a:lumMod val="50000"/>
                </a:schemeClr>
              </a:solidFill>
              <a:latin typeface="Arial" panose="020B0604020202020204" pitchFamily="34" charset="0"/>
              <a:cs typeface="Arial" panose="020B0604020202020204" pitchFamily="34" charset="0"/>
            </a:endParaRPr>
          </a:p>
        </p:txBody>
      </p:sp>
      <p:pic>
        <p:nvPicPr>
          <p:cNvPr id="10" name="Picture 9" descr="A picture containing clock&#10;&#10;Description automatically generated">
            <a:extLst>
              <a:ext uri="{FF2B5EF4-FFF2-40B4-BE49-F238E27FC236}">
                <a16:creationId xmlns:a16="http://schemas.microsoft.com/office/drawing/2014/main" id="{F452B0EF-E559-46D5-AF7B-619F05FE474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9455" y="111144"/>
            <a:ext cx="1750625" cy="1516484"/>
          </a:xfrm>
          <a:prstGeom prst="rect">
            <a:avLst/>
          </a:prstGeom>
        </p:spPr>
      </p:pic>
    </p:spTree>
    <p:extLst>
      <p:ext uri="{BB962C8B-B14F-4D97-AF65-F5344CB8AC3E}">
        <p14:creationId xmlns:p14="http://schemas.microsoft.com/office/powerpoint/2010/main" val="3923749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195BA-17C8-48BE-AE95-239812B15E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C9F0D5-4C4A-40B5-BA3E-BE45FA5EA4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EBA6412-330D-4FC7-8961-A354A74FB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FA0EE-A10B-44C9-9384-C6B07AC4DA4C}"/>
              </a:ext>
            </a:extLst>
          </p:cNvPr>
          <p:cNvSpPr>
            <a:spLocks noGrp="1"/>
          </p:cNvSpPr>
          <p:nvPr>
            <p:ph type="dt" sz="half" idx="10"/>
          </p:nvPr>
        </p:nvSpPr>
        <p:spPr/>
        <p:txBody>
          <a:bodyPr/>
          <a:lstStyle/>
          <a:p>
            <a:fld id="{EBCBD6F0-57F4-4DD7-A261-79C5E142AF1C}" type="datetimeFigureOut">
              <a:rPr lang="en-GB" smtClean="0"/>
              <a:t>14/10/2022</a:t>
            </a:fld>
            <a:endParaRPr lang="en-GB"/>
          </a:p>
        </p:txBody>
      </p:sp>
      <p:sp>
        <p:nvSpPr>
          <p:cNvPr id="6" name="Footer Placeholder 5">
            <a:extLst>
              <a:ext uri="{FF2B5EF4-FFF2-40B4-BE49-F238E27FC236}">
                <a16:creationId xmlns:a16="http://schemas.microsoft.com/office/drawing/2014/main" id="{3BF37891-49CB-42D0-9EEF-C45086AE4B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22E3EE-ACE8-46A5-AB24-E06F31848A7A}"/>
              </a:ext>
            </a:extLst>
          </p:cNvPr>
          <p:cNvSpPr>
            <a:spLocks noGrp="1"/>
          </p:cNvSpPr>
          <p:nvPr>
            <p:ph type="sldNum" sz="quarter" idx="12"/>
          </p:nvPr>
        </p:nvSpPr>
        <p:spPr/>
        <p:txBody>
          <a:bodyPr/>
          <a:lstStyle/>
          <a:p>
            <a:fld id="{5E50BFE7-3228-41FB-9B44-71E554B9C89C}" type="slidenum">
              <a:rPr lang="en-GB" smtClean="0"/>
              <a:t>‹#›</a:t>
            </a:fld>
            <a:endParaRPr lang="en-GB"/>
          </a:p>
        </p:txBody>
      </p:sp>
      <p:pic>
        <p:nvPicPr>
          <p:cNvPr id="8" name="Picture 7" descr="A picture containing snow, person, covered, skiing&#10;&#10;Description automatically generated">
            <a:extLst>
              <a:ext uri="{FF2B5EF4-FFF2-40B4-BE49-F238E27FC236}">
                <a16:creationId xmlns:a16="http://schemas.microsoft.com/office/drawing/2014/main" id="{A4057CCC-3B4C-4F8F-8C02-2C6CF73B7F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0" y="-313261"/>
            <a:ext cx="12369800" cy="7731125"/>
          </a:xfrm>
          <a:prstGeom prst="rect">
            <a:avLst/>
          </a:prstGeom>
        </p:spPr>
      </p:pic>
      <p:sp>
        <p:nvSpPr>
          <p:cNvPr id="9" name="Rectangle 8">
            <a:extLst>
              <a:ext uri="{FF2B5EF4-FFF2-40B4-BE49-F238E27FC236}">
                <a16:creationId xmlns:a16="http://schemas.microsoft.com/office/drawing/2014/main" id="{B2C83513-4FE9-4C1C-A44A-212F425CBF53}"/>
              </a:ext>
            </a:extLst>
          </p:cNvPr>
          <p:cNvSpPr/>
          <p:nvPr userDrawn="1"/>
        </p:nvSpPr>
        <p:spPr>
          <a:xfrm>
            <a:off x="510736" y="6304648"/>
            <a:ext cx="10983410" cy="400110"/>
          </a:xfrm>
          <a:prstGeom prst="rect">
            <a:avLst/>
          </a:prstGeom>
        </p:spPr>
        <p:txBody>
          <a:bodyPr wrap="square">
            <a:spAutoFit/>
          </a:bodyPr>
          <a:lstStyle/>
          <a:p>
            <a:pPr algn="ctr"/>
            <a:r>
              <a:rPr lang="en-GB" sz="2000" i="1">
                <a:solidFill>
                  <a:schemeClr val="accent1">
                    <a:lumMod val="50000"/>
                  </a:schemeClr>
                </a:solidFill>
                <a:latin typeface="Arial" panose="020B0604020202020204" pitchFamily="34" charset="0"/>
                <a:cs typeface="Arial" panose="020B0604020202020204" pitchFamily="34" charset="0"/>
              </a:rPr>
              <a:t>Scotland's colleges – delivering skills for the energy, engineering and construction sectors</a:t>
            </a:r>
            <a:endParaRPr lang="en-GB" sz="2000">
              <a:solidFill>
                <a:schemeClr val="accent1">
                  <a:lumMod val="50000"/>
                </a:schemeClr>
              </a:solidFill>
              <a:latin typeface="Arial" panose="020B0604020202020204" pitchFamily="34" charset="0"/>
              <a:cs typeface="Arial" panose="020B0604020202020204" pitchFamily="34" charset="0"/>
            </a:endParaRPr>
          </a:p>
        </p:txBody>
      </p:sp>
      <p:pic>
        <p:nvPicPr>
          <p:cNvPr id="10" name="Picture 9" descr="A picture containing clock&#10;&#10;Description automatically generated">
            <a:extLst>
              <a:ext uri="{FF2B5EF4-FFF2-40B4-BE49-F238E27FC236}">
                <a16:creationId xmlns:a16="http://schemas.microsoft.com/office/drawing/2014/main" id="{BA0612E7-C129-473B-903B-E0AAE33CF32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9455" y="111144"/>
            <a:ext cx="1750625" cy="1516484"/>
          </a:xfrm>
          <a:prstGeom prst="rect">
            <a:avLst/>
          </a:prstGeom>
        </p:spPr>
      </p:pic>
    </p:spTree>
    <p:extLst>
      <p:ext uri="{BB962C8B-B14F-4D97-AF65-F5344CB8AC3E}">
        <p14:creationId xmlns:p14="http://schemas.microsoft.com/office/powerpoint/2010/main" val="1423766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1B3F3-B044-49D6-81E7-EE82FB22BA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830482-23AE-49BA-B9BC-E094662BDE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B941DD-9479-4227-B503-721A60434A94}"/>
              </a:ext>
            </a:extLst>
          </p:cNvPr>
          <p:cNvSpPr>
            <a:spLocks noGrp="1"/>
          </p:cNvSpPr>
          <p:nvPr>
            <p:ph type="dt" sz="half" idx="10"/>
          </p:nvPr>
        </p:nvSpPr>
        <p:spPr/>
        <p:txBody>
          <a:bodyPr/>
          <a:lstStyle/>
          <a:p>
            <a:fld id="{EBCBD6F0-57F4-4DD7-A261-79C5E142AF1C}" type="datetimeFigureOut">
              <a:rPr lang="en-GB" smtClean="0"/>
              <a:t>14/10/2022</a:t>
            </a:fld>
            <a:endParaRPr lang="en-GB"/>
          </a:p>
        </p:txBody>
      </p:sp>
      <p:sp>
        <p:nvSpPr>
          <p:cNvPr id="5" name="Footer Placeholder 4">
            <a:extLst>
              <a:ext uri="{FF2B5EF4-FFF2-40B4-BE49-F238E27FC236}">
                <a16:creationId xmlns:a16="http://schemas.microsoft.com/office/drawing/2014/main" id="{60C384ED-1CE9-4E13-BB65-ABE7585E81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84485B-FE27-4CE0-89A8-68AD3C7EF98B}"/>
              </a:ext>
            </a:extLst>
          </p:cNvPr>
          <p:cNvSpPr>
            <a:spLocks noGrp="1"/>
          </p:cNvSpPr>
          <p:nvPr>
            <p:ph type="sldNum" sz="quarter" idx="12"/>
          </p:nvPr>
        </p:nvSpPr>
        <p:spPr/>
        <p:txBody>
          <a:bodyPr/>
          <a:lstStyle/>
          <a:p>
            <a:fld id="{5E50BFE7-3228-41FB-9B44-71E554B9C89C}" type="slidenum">
              <a:rPr lang="en-GB" smtClean="0"/>
              <a:t>‹#›</a:t>
            </a:fld>
            <a:endParaRPr lang="en-GB"/>
          </a:p>
        </p:txBody>
      </p:sp>
    </p:spTree>
    <p:extLst>
      <p:ext uri="{BB962C8B-B14F-4D97-AF65-F5344CB8AC3E}">
        <p14:creationId xmlns:p14="http://schemas.microsoft.com/office/powerpoint/2010/main" val="674659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3CBE5F-A7D3-40C0-9DC7-33196B627B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6D8957-876F-4EDA-B926-21B71954EF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A85FFF-2F03-4B30-8963-F26025E03562}"/>
              </a:ext>
            </a:extLst>
          </p:cNvPr>
          <p:cNvSpPr>
            <a:spLocks noGrp="1"/>
          </p:cNvSpPr>
          <p:nvPr>
            <p:ph type="dt" sz="half" idx="10"/>
          </p:nvPr>
        </p:nvSpPr>
        <p:spPr/>
        <p:txBody>
          <a:bodyPr/>
          <a:lstStyle/>
          <a:p>
            <a:fld id="{EBCBD6F0-57F4-4DD7-A261-79C5E142AF1C}" type="datetimeFigureOut">
              <a:rPr lang="en-GB" smtClean="0"/>
              <a:t>14/10/2022</a:t>
            </a:fld>
            <a:endParaRPr lang="en-GB"/>
          </a:p>
        </p:txBody>
      </p:sp>
      <p:sp>
        <p:nvSpPr>
          <p:cNvPr id="5" name="Footer Placeholder 4">
            <a:extLst>
              <a:ext uri="{FF2B5EF4-FFF2-40B4-BE49-F238E27FC236}">
                <a16:creationId xmlns:a16="http://schemas.microsoft.com/office/drawing/2014/main" id="{29AD24E7-6E76-4097-B5E7-217E85423F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027DFD-57C5-4A78-AC0F-3129E13F8780}"/>
              </a:ext>
            </a:extLst>
          </p:cNvPr>
          <p:cNvSpPr>
            <a:spLocks noGrp="1"/>
          </p:cNvSpPr>
          <p:nvPr>
            <p:ph type="sldNum" sz="quarter" idx="12"/>
          </p:nvPr>
        </p:nvSpPr>
        <p:spPr/>
        <p:txBody>
          <a:bodyPr/>
          <a:lstStyle/>
          <a:p>
            <a:fld id="{5E50BFE7-3228-41FB-9B44-71E554B9C89C}" type="slidenum">
              <a:rPr lang="en-GB" smtClean="0"/>
              <a:t>‹#›</a:t>
            </a:fld>
            <a:endParaRPr lang="en-GB"/>
          </a:p>
        </p:txBody>
      </p:sp>
    </p:spTree>
    <p:extLst>
      <p:ext uri="{BB962C8B-B14F-4D97-AF65-F5344CB8AC3E}">
        <p14:creationId xmlns:p14="http://schemas.microsoft.com/office/powerpoint/2010/main" val="373279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A picture containing snow, person, covered, skiing&#10;&#10;Description automatically generated">
            <a:extLst>
              <a:ext uri="{FF2B5EF4-FFF2-40B4-BE49-F238E27FC236}">
                <a16:creationId xmlns:a16="http://schemas.microsoft.com/office/drawing/2014/main" id="{15BF20D9-7486-431B-B065-88BBC496FB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0" y="-328501"/>
            <a:ext cx="12369800" cy="7731125"/>
          </a:xfrm>
          <a:prstGeom prst="rect">
            <a:avLst/>
          </a:prstGeom>
        </p:spPr>
      </p:pic>
      <p:sp>
        <p:nvSpPr>
          <p:cNvPr id="2" name="Title 1">
            <a:extLst>
              <a:ext uri="{FF2B5EF4-FFF2-40B4-BE49-F238E27FC236}">
                <a16:creationId xmlns:a16="http://schemas.microsoft.com/office/drawing/2014/main" id="{6A54688E-CEA9-4C18-B7FD-8DE9A6A8E7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A3F487-D59D-41F1-A67A-7BA80D150E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a:extLst>
              <a:ext uri="{FF2B5EF4-FFF2-40B4-BE49-F238E27FC236}">
                <a16:creationId xmlns:a16="http://schemas.microsoft.com/office/drawing/2014/main" id="{010B8670-EF76-4A9E-B56F-81792B246A92}"/>
              </a:ext>
            </a:extLst>
          </p:cNvPr>
          <p:cNvSpPr/>
          <p:nvPr userDrawn="1"/>
        </p:nvSpPr>
        <p:spPr>
          <a:xfrm>
            <a:off x="510736" y="6304648"/>
            <a:ext cx="10983410" cy="400110"/>
          </a:xfrm>
          <a:prstGeom prst="rect">
            <a:avLst/>
          </a:prstGeom>
        </p:spPr>
        <p:txBody>
          <a:bodyPr wrap="square">
            <a:spAutoFit/>
          </a:bodyPr>
          <a:lstStyle/>
          <a:p>
            <a:pPr algn="ctr"/>
            <a:r>
              <a:rPr lang="en-GB" sz="2000" i="1">
                <a:solidFill>
                  <a:schemeClr val="accent1">
                    <a:lumMod val="50000"/>
                  </a:schemeClr>
                </a:solidFill>
                <a:latin typeface="Arial" panose="020B0604020202020204" pitchFamily="34" charset="0"/>
                <a:cs typeface="Arial" panose="020B0604020202020204" pitchFamily="34" charset="0"/>
              </a:rPr>
              <a:t>Scotland's colleges – delivering skills for the energy, engineering and construction sectors</a:t>
            </a:r>
            <a:endParaRPr lang="en-GB" sz="2000">
              <a:solidFill>
                <a:schemeClr val="accent1">
                  <a:lumMod val="50000"/>
                </a:schemeClr>
              </a:solidFill>
              <a:latin typeface="Arial" panose="020B0604020202020204" pitchFamily="34" charset="0"/>
              <a:cs typeface="Arial" panose="020B0604020202020204" pitchFamily="34" charset="0"/>
            </a:endParaRPr>
          </a:p>
        </p:txBody>
      </p:sp>
      <p:pic>
        <p:nvPicPr>
          <p:cNvPr id="9" name="Picture 8" descr="A picture containing clock&#10;&#10;Description automatically generated">
            <a:extLst>
              <a:ext uri="{FF2B5EF4-FFF2-40B4-BE49-F238E27FC236}">
                <a16:creationId xmlns:a16="http://schemas.microsoft.com/office/drawing/2014/main" id="{C530CAE4-3FB1-48A8-94EB-6CFE505667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9455" y="111144"/>
            <a:ext cx="1750625" cy="1516484"/>
          </a:xfrm>
          <a:prstGeom prst="rect">
            <a:avLst/>
          </a:prstGeom>
        </p:spPr>
      </p:pic>
    </p:spTree>
    <p:extLst>
      <p:ext uri="{BB962C8B-B14F-4D97-AF65-F5344CB8AC3E}">
        <p14:creationId xmlns:p14="http://schemas.microsoft.com/office/powerpoint/2010/main" val="267213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 picture containing snow, person, covered, skiing&#10;&#10;Description automatically generated">
            <a:extLst>
              <a:ext uri="{FF2B5EF4-FFF2-40B4-BE49-F238E27FC236}">
                <a16:creationId xmlns:a16="http://schemas.microsoft.com/office/drawing/2014/main" id="{82C27CED-542C-433F-90D0-98E77ED1DA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0" y="-328501"/>
            <a:ext cx="12369800" cy="7731125"/>
          </a:xfrm>
          <a:prstGeom prst="rect">
            <a:avLst/>
          </a:prstGeom>
        </p:spPr>
      </p:pic>
      <p:sp>
        <p:nvSpPr>
          <p:cNvPr id="2" name="Title 1">
            <a:extLst>
              <a:ext uri="{FF2B5EF4-FFF2-40B4-BE49-F238E27FC236}">
                <a16:creationId xmlns:a16="http://schemas.microsoft.com/office/drawing/2014/main" id="{125BFC61-1B6C-4981-A9AD-90B7EEB099E6}"/>
              </a:ext>
            </a:extLst>
          </p:cNvPr>
          <p:cNvSpPr>
            <a:spLocks noGrp="1"/>
          </p:cNvSpPr>
          <p:nvPr>
            <p:ph type="title"/>
          </p:nvPr>
        </p:nvSpPr>
        <p:spPr>
          <a:xfrm>
            <a:off x="1789234" y="365125"/>
            <a:ext cx="9564565"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43ED62-0C66-46FC-B11E-8BB02BF29253}"/>
              </a:ext>
            </a:extLst>
          </p:cNvPr>
          <p:cNvSpPr>
            <a:spLocks noGrp="1"/>
          </p:cNvSpPr>
          <p:nvPr>
            <p:ph sz="half" idx="1"/>
          </p:nvPr>
        </p:nvSpPr>
        <p:spPr>
          <a:xfrm>
            <a:off x="1789234" y="1825625"/>
            <a:ext cx="423056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C377C01-8C51-4EF3-8FD3-8DF2EB6638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64F031CE-F2E9-4AA8-B802-8764B5FB86DD}"/>
              </a:ext>
            </a:extLst>
          </p:cNvPr>
          <p:cNvSpPr/>
          <p:nvPr userDrawn="1"/>
        </p:nvSpPr>
        <p:spPr>
          <a:xfrm>
            <a:off x="510736" y="6304648"/>
            <a:ext cx="10983410" cy="400110"/>
          </a:xfrm>
          <a:prstGeom prst="rect">
            <a:avLst/>
          </a:prstGeom>
        </p:spPr>
        <p:txBody>
          <a:bodyPr wrap="square">
            <a:spAutoFit/>
          </a:bodyPr>
          <a:lstStyle/>
          <a:p>
            <a:pPr algn="ctr"/>
            <a:r>
              <a:rPr lang="en-GB" sz="2000" i="1">
                <a:solidFill>
                  <a:schemeClr val="accent1">
                    <a:lumMod val="50000"/>
                  </a:schemeClr>
                </a:solidFill>
                <a:latin typeface="Arial" panose="020B0604020202020204" pitchFamily="34" charset="0"/>
                <a:cs typeface="Arial" panose="020B0604020202020204" pitchFamily="34" charset="0"/>
              </a:rPr>
              <a:t>Scotland's colleges – delivering skills for the energy, engineering and construction sectors</a:t>
            </a:r>
            <a:endParaRPr lang="en-GB" sz="2000">
              <a:solidFill>
                <a:schemeClr val="accent1">
                  <a:lumMod val="50000"/>
                </a:schemeClr>
              </a:solidFill>
              <a:latin typeface="Arial" panose="020B0604020202020204" pitchFamily="34" charset="0"/>
              <a:cs typeface="Arial" panose="020B0604020202020204" pitchFamily="34" charset="0"/>
            </a:endParaRPr>
          </a:p>
        </p:txBody>
      </p:sp>
      <p:pic>
        <p:nvPicPr>
          <p:cNvPr id="10" name="Picture 9" descr="A picture containing clock&#10;&#10;Description automatically generated">
            <a:extLst>
              <a:ext uri="{FF2B5EF4-FFF2-40B4-BE49-F238E27FC236}">
                <a16:creationId xmlns:a16="http://schemas.microsoft.com/office/drawing/2014/main" id="{19C39C43-811C-435D-8D4E-A9D67AED0E2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9455" y="111144"/>
            <a:ext cx="1750625" cy="1516484"/>
          </a:xfrm>
          <a:prstGeom prst="rect">
            <a:avLst/>
          </a:prstGeom>
        </p:spPr>
      </p:pic>
    </p:spTree>
    <p:extLst>
      <p:ext uri="{BB962C8B-B14F-4D97-AF65-F5344CB8AC3E}">
        <p14:creationId xmlns:p14="http://schemas.microsoft.com/office/powerpoint/2010/main" val="3352712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picture containing snow, person, covered, skiing&#10;&#10;Description automatically generated">
            <a:extLst>
              <a:ext uri="{FF2B5EF4-FFF2-40B4-BE49-F238E27FC236}">
                <a16:creationId xmlns:a16="http://schemas.microsoft.com/office/drawing/2014/main" id="{4C30E1DF-C88F-4CB9-B321-D8F7BF134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0" y="-328501"/>
            <a:ext cx="12369800" cy="7731125"/>
          </a:xfrm>
          <a:prstGeom prst="rect">
            <a:avLst/>
          </a:prstGeom>
        </p:spPr>
      </p:pic>
      <p:sp>
        <p:nvSpPr>
          <p:cNvPr id="2" name="Title 1">
            <a:extLst>
              <a:ext uri="{FF2B5EF4-FFF2-40B4-BE49-F238E27FC236}">
                <a16:creationId xmlns:a16="http://schemas.microsoft.com/office/drawing/2014/main" id="{8F871726-9E52-4ED9-B8C2-CC1DF2FC6922}"/>
              </a:ext>
            </a:extLst>
          </p:cNvPr>
          <p:cNvSpPr>
            <a:spLocks noGrp="1"/>
          </p:cNvSpPr>
          <p:nvPr>
            <p:ph type="title"/>
          </p:nvPr>
        </p:nvSpPr>
        <p:spPr>
          <a:xfrm>
            <a:off x="1802422" y="365125"/>
            <a:ext cx="955296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6DAE98-AFCB-4153-A0E5-FBE9C5D77F10}"/>
              </a:ext>
            </a:extLst>
          </p:cNvPr>
          <p:cNvSpPr>
            <a:spLocks noGrp="1"/>
          </p:cNvSpPr>
          <p:nvPr>
            <p:ph type="body" idx="1"/>
          </p:nvPr>
        </p:nvSpPr>
        <p:spPr>
          <a:xfrm>
            <a:off x="1802421" y="1681163"/>
            <a:ext cx="419515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240374-FAF0-427E-A4F7-7A0F7FA334D3}"/>
              </a:ext>
            </a:extLst>
          </p:cNvPr>
          <p:cNvSpPr>
            <a:spLocks noGrp="1"/>
          </p:cNvSpPr>
          <p:nvPr>
            <p:ph sz="half" idx="2"/>
          </p:nvPr>
        </p:nvSpPr>
        <p:spPr>
          <a:xfrm>
            <a:off x="1802422" y="2505075"/>
            <a:ext cx="419515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0AF6E2-36DC-4B4A-8460-CD6F3506C6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4F4DE8-6483-4E16-8CD5-141F7E6AFF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a:extLst>
              <a:ext uri="{FF2B5EF4-FFF2-40B4-BE49-F238E27FC236}">
                <a16:creationId xmlns:a16="http://schemas.microsoft.com/office/drawing/2014/main" id="{468D5824-F506-49E7-8647-034168EB9804}"/>
              </a:ext>
            </a:extLst>
          </p:cNvPr>
          <p:cNvSpPr/>
          <p:nvPr userDrawn="1"/>
        </p:nvSpPr>
        <p:spPr>
          <a:xfrm>
            <a:off x="510736" y="6304648"/>
            <a:ext cx="10983410" cy="400110"/>
          </a:xfrm>
          <a:prstGeom prst="rect">
            <a:avLst/>
          </a:prstGeom>
        </p:spPr>
        <p:txBody>
          <a:bodyPr wrap="square">
            <a:spAutoFit/>
          </a:bodyPr>
          <a:lstStyle/>
          <a:p>
            <a:pPr algn="ctr"/>
            <a:r>
              <a:rPr lang="en-GB" sz="2000" i="1">
                <a:solidFill>
                  <a:schemeClr val="accent1">
                    <a:lumMod val="50000"/>
                  </a:schemeClr>
                </a:solidFill>
                <a:latin typeface="Arial" panose="020B0604020202020204" pitchFamily="34" charset="0"/>
                <a:cs typeface="Arial" panose="020B0604020202020204" pitchFamily="34" charset="0"/>
              </a:rPr>
              <a:t>Scotland's colleges – delivering skills for the energy, engineering and construction sectors</a:t>
            </a:r>
            <a:endParaRPr lang="en-GB" sz="2000">
              <a:solidFill>
                <a:schemeClr val="accent1">
                  <a:lumMod val="50000"/>
                </a:schemeClr>
              </a:solidFill>
              <a:latin typeface="Arial" panose="020B0604020202020204" pitchFamily="34" charset="0"/>
              <a:cs typeface="Arial" panose="020B0604020202020204" pitchFamily="34" charset="0"/>
            </a:endParaRPr>
          </a:p>
        </p:txBody>
      </p:sp>
      <p:pic>
        <p:nvPicPr>
          <p:cNvPr id="12" name="Picture 11" descr="A picture containing clock&#10;&#10;Description automatically generated">
            <a:extLst>
              <a:ext uri="{FF2B5EF4-FFF2-40B4-BE49-F238E27FC236}">
                <a16:creationId xmlns:a16="http://schemas.microsoft.com/office/drawing/2014/main" id="{3146D277-B9C0-41B9-89AE-5E785274BAE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9455" y="111144"/>
            <a:ext cx="1750625" cy="1516484"/>
          </a:xfrm>
          <a:prstGeom prst="rect">
            <a:avLst/>
          </a:prstGeom>
        </p:spPr>
      </p:pic>
    </p:spTree>
    <p:extLst>
      <p:ext uri="{BB962C8B-B14F-4D97-AF65-F5344CB8AC3E}">
        <p14:creationId xmlns:p14="http://schemas.microsoft.com/office/powerpoint/2010/main" val="281309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A picture containing snow, person, covered, skiing&#10;&#10;Description automatically generated">
            <a:extLst>
              <a:ext uri="{FF2B5EF4-FFF2-40B4-BE49-F238E27FC236}">
                <a16:creationId xmlns:a16="http://schemas.microsoft.com/office/drawing/2014/main" id="{589DD8DA-E72F-41CA-AA82-C2FDE6E3C8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0" y="-328501"/>
            <a:ext cx="12369800" cy="7731125"/>
          </a:xfrm>
          <a:prstGeom prst="rect">
            <a:avLst/>
          </a:prstGeom>
        </p:spPr>
      </p:pic>
      <p:sp>
        <p:nvSpPr>
          <p:cNvPr id="2" name="Title 1">
            <a:extLst>
              <a:ext uri="{FF2B5EF4-FFF2-40B4-BE49-F238E27FC236}">
                <a16:creationId xmlns:a16="http://schemas.microsoft.com/office/drawing/2014/main" id="{A143A03E-FC88-4AE8-875C-B7150A9D4874}"/>
              </a:ext>
            </a:extLst>
          </p:cNvPr>
          <p:cNvSpPr>
            <a:spLocks noGrp="1"/>
          </p:cNvSpPr>
          <p:nvPr>
            <p:ph type="title"/>
          </p:nvPr>
        </p:nvSpPr>
        <p:spPr>
          <a:xfrm>
            <a:off x="1828800" y="365125"/>
            <a:ext cx="9525000" cy="1325563"/>
          </a:xfrm>
        </p:spPr>
        <p:txBody>
          <a:bodyPr/>
          <a:lstStyle/>
          <a:p>
            <a:r>
              <a:rPr lang="en-US"/>
              <a:t>Click to edit Master title style</a:t>
            </a:r>
            <a:endParaRPr lang="en-GB"/>
          </a:p>
        </p:txBody>
      </p:sp>
      <p:sp>
        <p:nvSpPr>
          <p:cNvPr id="7" name="Rectangle 6">
            <a:extLst>
              <a:ext uri="{FF2B5EF4-FFF2-40B4-BE49-F238E27FC236}">
                <a16:creationId xmlns:a16="http://schemas.microsoft.com/office/drawing/2014/main" id="{41B9E94C-2D94-458E-AB74-49E1427E3CE8}"/>
              </a:ext>
            </a:extLst>
          </p:cNvPr>
          <p:cNvSpPr/>
          <p:nvPr userDrawn="1"/>
        </p:nvSpPr>
        <p:spPr>
          <a:xfrm>
            <a:off x="510736" y="6304648"/>
            <a:ext cx="10983410" cy="400110"/>
          </a:xfrm>
          <a:prstGeom prst="rect">
            <a:avLst/>
          </a:prstGeom>
        </p:spPr>
        <p:txBody>
          <a:bodyPr wrap="square">
            <a:spAutoFit/>
          </a:bodyPr>
          <a:lstStyle/>
          <a:p>
            <a:pPr algn="ctr"/>
            <a:r>
              <a:rPr lang="en-GB" sz="2000" i="1">
                <a:solidFill>
                  <a:schemeClr val="accent1">
                    <a:lumMod val="50000"/>
                  </a:schemeClr>
                </a:solidFill>
                <a:latin typeface="Arial" panose="020B0604020202020204" pitchFamily="34" charset="0"/>
                <a:cs typeface="Arial" panose="020B0604020202020204" pitchFamily="34" charset="0"/>
              </a:rPr>
              <a:t>Scotland's colleges – delivering skills for the energy, engineering and construction sectors</a:t>
            </a:r>
            <a:endParaRPr lang="en-GB" sz="2000">
              <a:solidFill>
                <a:schemeClr val="accent1">
                  <a:lumMod val="50000"/>
                </a:schemeClr>
              </a:solidFill>
              <a:latin typeface="Arial" panose="020B0604020202020204" pitchFamily="34" charset="0"/>
              <a:cs typeface="Arial" panose="020B0604020202020204" pitchFamily="34" charset="0"/>
            </a:endParaRPr>
          </a:p>
        </p:txBody>
      </p:sp>
      <p:pic>
        <p:nvPicPr>
          <p:cNvPr id="8" name="Picture 7" descr="A picture containing clock&#10;&#10;Description automatically generated">
            <a:extLst>
              <a:ext uri="{FF2B5EF4-FFF2-40B4-BE49-F238E27FC236}">
                <a16:creationId xmlns:a16="http://schemas.microsoft.com/office/drawing/2014/main" id="{E380EA97-F200-4B24-97DB-0ACB6DCC36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9455" y="111144"/>
            <a:ext cx="1750625" cy="1516484"/>
          </a:xfrm>
          <a:prstGeom prst="rect">
            <a:avLst/>
          </a:prstGeom>
        </p:spPr>
      </p:pic>
    </p:spTree>
    <p:extLst>
      <p:ext uri="{BB962C8B-B14F-4D97-AF65-F5344CB8AC3E}">
        <p14:creationId xmlns:p14="http://schemas.microsoft.com/office/powerpoint/2010/main" val="42540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cture containing snow, person, covered, skiing&#10;&#10;Description automatically generated">
            <a:extLst>
              <a:ext uri="{FF2B5EF4-FFF2-40B4-BE49-F238E27FC236}">
                <a16:creationId xmlns:a16="http://schemas.microsoft.com/office/drawing/2014/main" id="{266CB59A-CD10-4C2F-9021-A15E938BAC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0" y="-328501"/>
            <a:ext cx="12369800" cy="7731125"/>
          </a:xfrm>
          <a:prstGeom prst="rect">
            <a:avLst/>
          </a:prstGeom>
        </p:spPr>
      </p:pic>
    </p:spTree>
    <p:extLst>
      <p:ext uri="{BB962C8B-B14F-4D97-AF65-F5344CB8AC3E}">
        <p14:creationId xmlns:p14="http://schemas.microsoft.com/office/powerpoint/2010/main" val="338099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snow, person, covered, skiing&#10;&#10;Description automatically generated">
            <a:extLst>
              <a:ext uri="{FF2B5EF4-FFF2-40B4-BE49-F238E27FC236}">
                <a16:creationId xmlns:a16="http://schemas.microsoft.com/office/drawing/2014/main" id="{5FC2FA0C-F48D-4E22-904B-96597A95D1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31" y="-350482"/>
            <a:ext cx="12369800" cy="7731125"/>
          </a:xfrm>
          <a:prstGeom prst="rect">
            <a:avLst/>
          </a:prstGeom>
        </p:spPr>
      </p:pic>
      <p:sp>
        <p:nvSpPr>
          <p:cNvPr id="2" name="Title 1">
            <a:extLst>
              <a:ext uri="{FF2B5EF4-FFF2-40B4-BE49-F238E27FC236}">
                <a16:creationId xmlns:a16="http://schemas.microsoft.com/office/drawing/2014/main" id="{E395D24D-DA0B-4682-874F-663A1BF38452}"/>
              </a:ext>
            </a:extLst>
          </p:cNvPr>
          <p:cNvSpPr>
            <a:spLocks noGrp="1"/>
          </p:cNvSpPr>
          <p:nvPr>
            <p:ph type="title"/>
          </p:nvPr>
        </p:nvSpPr>
        <p:spPr>
          <a:xfrm>
            <a:off x="1767254" y="457200"/>
            <a:ext cx="3859823"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164C9D-7D64-43EF-A464-E78DF4086543}"/>
              </a:ext>
            </a:extLst>
          </p:cNvPr>
          <p:cNvSpPr>
            <a:spLocks noGrp="1"/>
          </p:cNvSpPr>
          <p:nvPr>
            <p:ph idx="1"/>
          </p:nvPr>
        </p:nvSpPr>
        <p:spPr>
          <a:xfrm>
            <a:off x="5860072" y="987425"/>
            <a:ext cx="549531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69083B-6A84-489B-9C21-E3E63F55CBB6}"/>
              </a:ext>
            </a:extLst>
          </p:cNvPr>
          <p:cNvSpPr>
            <a:spLocks noGrp="1"/>
          </p:cNvSpPr>
          <p:nvPr>
            <p:ph type="body" sz="half" idx="2"/>
          </p:nvPr>
        </p:nvSpPr>
        <p:spPr>
          <a:xfrm>
            <a:off x="1767254" y="2057400"/>
            <a:ext cx="385982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A80E582C-6437-4318-885D-37CE78176735}"/>
              </a:ext>
            </a:extLst>
          </p:cNvPr>
          <p:cNvSpPr/>
          <p:nvPr userDrawn="1"/>
        </p:nvSpPr>
        <p:spPr>
          <a:xfrm>
            <a:off x="510736" y="6304648"/>
            <a:ext cx="10983410" cy="400110"/>
          </a:xfrm>
          <a:prstGeom prst="rect">
            <a:avLst/>
          </a:prstGeom>
        </p:spPr>
        <p:txBody>
          <a:bodyPr wrap="square">
            <a:spAutoFit/>
          </a:bodyPr>
          <a:lstStyle/>
          <a:p>
            <a:pPr algn="ctr"/>
            <a:r>
              <a:rPr lang="en-GB" sz="2000" i="1">
                <a:solidFill>
                  <a:schemeClr val="accent1">
                    <a:lumMod val="50000"/>
                  </a:schemeClr>
                </a:solidFill>
                <a:latin typeface="Arial" panose="020B0604020202020204" pitchFamily="34" charset="0"/>
                <a:cs typeface="Arial" panose="020B0604020202020204" pitchFamily="34" charset="0"/>
              </a:rPr>
              <a:t>Scotland's colleges – delivering skills for the energy, engineering and construction sectors</a:t>
            </a:r>
            <a:endParaRPr lang="en-GB" sz="2000">
              <a:solidFill>
                <a:schemeClr val="accent1">
                  <a:lumMod val="50000"/>
                </a:schemeClr>
              </a:solidFill>
              <a:latin typeface="Arial" panose="020B0604020202020204" pitchFamily="34" charset="0"/>
              <a:cs typeface="Arial" panose="020B0604020202020204" pitchFamily="34" charset="0"/>
            </a:endParaRPr>
          </a:p>
        </p:txBody>
      </p:sp>
      <p:pic>
        <p:nvPicPr>
          <p:cNvPr id="10" name="Picture 9" descr="A picture containing clock&#10;&#10;Description automatically generated">
            <a:extLst>
              <a:ext uri="{FF2B5EF4-FFF2-40B4-BE49-F238E27FC236}">
                <a16:creationId xmlns:a16="http://schemas.microsoft.com/office/drawing/2014/main" id="{A9F24052-4FE8-4594-B404-05A81F61D06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9455" y="111144"/>
            <a:ext cx="1750625" cy="1516484"/>
          </a:xfrm>
          <a:prstGeom prst="rect">
            <a:avLst/>
          </a:prstGeom>
        </p:spPr>
      </p:pic>
    </p:spTree>
    <p:extLst>
      <p:ext uri="{BB962C8B-B14F-4D97-AF65-F5344CB8AC3E}">
        <p14:creationId xmlns:p14="http://schemas.microsoft.com/office/powerpoint/2010/main" val="1054749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A picture containing snow, person, covered, skiing&#10;&#10;Description automatically generated">
            <a:extLst>
              <a:ext uri="{FF2B5EF4-FFF2-40B4-BE49-F238E27FC236}">
                <a16:creationId xmlns:a16="http://schemas.microsoft.com/office/drawing/2014/main" id="{869710AA-56EE-480E-8D60-FEC6590E41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0" y="-313261"/>
            <a:ext cx="12369800" cy="7731125"/>
          </a:xfrm>
          <a:prstGeom prst="rect">
            <a:avLst/>
          </a:prstGeom>
        </p:spPr>
      </p:pic>
      <p:sp>
        <p:nvSpPr>
          <p:cNvPr id="2" name="Title 1">
            <a:extLst>
              <a:ext uri="{FF2B5EF4-FFF2-40B4-BE49-F238E27FC236}">
                <a16:creationId xmlns:a16="http://schemas.microsoft.com/office/drawing/2014/main" id="{EB7AB64D-8120-46DC-AA24-502EC081D73C}"/>
              </a:ext>
            </a:extLst>
          </p:cNvPr>
          <p:cNvSpPr>
            <a:spLocks noGrp="1"/>
          </p:cNvSpPr>
          <p:nvPr>
            <p:ph type="title"/>
          </p:nvPr>
        </p:nvSpPr>
        <p:spPr>
          <a:xfrm>
            <a:off x="1784838" y="457200"/>
            <a:ext cx="396740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C253EB3-8ECB-4D30-ADD0-AB70068E50E1}"/>
              </a:ext>
            </a:extLst>
          </p:cNvPr>
          <p:cNvSpPr>
            <a:spLocks noGrp="1"/>
          </p:cNvSpPr>
          <p:nvPr>
            <p:ph type="pic" idx="1"/>
          </p:nvPr>
        </p:nvSpPr>
        <p:spPr>
          <a:xfrm>
            <a:off x="5899638" y="987425"/>
            <a:ext cx="54557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D5AC82-7B06-49E9-815A-FFACED2E5530}"/>
              </a:ext>
            </a:extLst>
          </p:cNvPr>
          <p:cNvSpPr>
            <a:spLocks noGrp="1"/>
          </p:cNvSpPr>
          <p:nvPr>
            <p:ph type="body" sz="half" idx="2"/>
          </p:nvPr>
        </p:nvSpPr>
        <p:spPr>
          <a:xfrm>
            <a:off x="1784836" y="2057400"/>
            <a:ext cx="39674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B4663FEA-D314-491D-B1E7-270F68B49F7A}"/>
              </a:ext>
            </a:extLst>
          </p:cNvPr>
          <p:cNvSpPr/>
          <p:nvPr userDrawn="1"/>
        </p:nvSpPr>
        <p:spPr>
          <a:xfrm>
            <a:off x="510736" y="6304648"/>
            <a:ext cx="10983410" cy="400110"/>
          </a:xfrm>
          <a:prstGeom prst="rect">
            <a:avLst/>
          </a:prstGeom>
        </p:spPr>
        <p:txBody>
          <a:bodyPr wrap="square">
            <a:spAutoFit/>
          </a:bodyPr>
          <a:lstStyle/>
          <a:p>
            <a:pPr algn="ctr"/>
            <a:r>
              <a:rPr lang="en-GB" sz="2000" i="1">
                <a:solidFill>
                  <a:schemeClr val="accent1">
                    <a:lumMod val="50000"/>
                  </a:schemeClr>
                </a:solidFill>
                <a:latin typeface="Arial" panose="020B0604020202020204" pitchFamily="34" charset="0"/>
                <a:cs typeface="Arial" panose="020B0604020202020204" pitchFamily="34" charset="0"/>
              </a:rPr>
              <a:t>Scotland's colleges – delivering skills for the energy, engineering and construction sectors</a:t>
            </a:r>
            <a:endParaRPr lang="en-GB" sz="2000">
              <a:solidFill>
                <a:schemeClr val="accent1">
                  <a:lumMod val="50000"/>
                </a:schemeClr>
              </a:solidFill>
              <a:latin typeface="Arial" panose="020B0604020202020204" pitchFamily="34" charset="0"/>
              <a:cs typeface="Arial" panose="020B0604020202020204" pitchFamily="34" charset="0"/>
            </a:endParaRPr>
          </a:p>
        </p:txBody>
      </p:sp>
      <p:pic>
        <p:nvPicPr>
          <p:cNvPr id="10" name="Picture 9" descr="A picture containing clock&#10;&#10;Description automatically generated">
            <a:extLst>
              <a:ext uri="{FF2B5EF4-FFF2-40B4-BE49-F238E27FC236}">
                <a16:creationId xmlns:a16="http://schemas.microsoft.com/office/drawing/2014/main" id="{C385448C-2FA1-4F86-BD83-AE4D379A5F7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9455" y="111144"/>
            <a:ext cx="1750625" cy="1516484"/>
          </a:xfrm>
          <a:prstGeom prst="rect">
            <a:avLst/>
          </a:prstGeom>
        </p:spPr>
      </p:pic>
    </p:spTree>
    <p:extLst>
      <p:ext uri="{BB962C8B-B14F-4D97-AF65-F5344CB8AC3E}">
        <p14:creationId xmlns:p14="http://schemas.microsoft.com/office/powerpoint/2010/main" val="1254209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6"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3.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snow, person, covered, skiing&#10;&#10;Description automatically generated">
            <a:extLst>
              <a:ext uri="{FF2B5EF4-FFF2-40B4-BE49-F238E27FC236}">
                <a16:creationId xmlns:a16="http://schemas.microsoft.com/office/drawing/2014/main" id="{87B01CE2-37FD-4642-AA94-4689F623D8A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8900" y="-340075"/>
            <a:ext cx="12369800" cy="7731125"/>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673B2F8-BB67-478F-91C9-42DCAE875358}"/>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20768"/>
          <a:stretch/>
        </p:blipFill>
        <p:spPr>
          <a:xfrm>
            <a:off x="1591525" y="-340075"/>
            <a:ext cx="10692100" cy="7731125"/>
          </a:xfrm>
          <a:prstGeom prst="rect">
            <a:avLst/>
          </a:prstGeom>
        </p:spPr>
      </p:pic>
      <p:sp>
        <p:nvSpPr>
          <p:cNvPr id="2" name="Title Placeholder 1">
            <a:extLst>
              <a:ext uri="{FF2B5EF4-FFF2-40B4-BE49-F238E27FC236}">
                <a16:creationId xmlns:a16="http://schemas.microsoft.com/office/drawing/2014/main" id="{E3513534-D4E4-4302-BB72-CAE4E334F805}"/>
              </a:ext>
            </a:extLst>
          </p:cNvPr>
          <p:cNvSpPr>
            <a:spLocks noGrp="1"/>
          </p:cNvSpPr>
          <p:nvPr>
            <p:ph type="title"/>
          </p:nvPr>
        </p:nvSpPr>
        <p:spPr>
          <a:xfrm>
            <a:off x="7205240" y="365125"/>
            <a:ext cx="4148559" cy="1325563"/>
          </a:xfrm>
          <a:prstGeom prst="rect">
            <a:avLst/>
          </a:prstGeom>
        </p:spPr>
        <p:txBody>
          <a:bodyPr vert="horz" lIns="91440" tIns="45720" rIns="91440" bIns="45720" rtlCol="0" anchor="ctr">
            <a:normAutofit/>
          </a:bodyPr>
          <a:lstStyle/>
          <a:p>
            <a:r>
              <a:rPr lang="en-US"/>
              <a:t>Click to edit Master title style</a:t>
            </a:r>
            <a:endParaRPr lang="en-GB"/>
          </a:p>
        </p:txBody>
      </p:sp>
      <p:pic>
        <p:nvPicPr>
          <p:cNvPr id="8" name="Picture 2" descr="Research Pools (Scottish Funding Council) - CANDO.SCOT">
            <a:extLst>
              <a:ext uri="{FF2B5EF4-FFF2-40B4-BE49-F238E27FC236}">
                <a16:creationId xmlns:a16="http://schemas.microsoft.com/office/drawing/2014/main" id="{74BC9F42-5887-4CB0-92A9-510C0D914C9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59173" y="5463931"/>
            <a:ext cx="2206723" cy="1317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8D58D9F-2E79-466E-B8EE-8F25A08A95FA}"/>
              </a:ext>
            </a:extLst>
          </p:cNvPr>
          <p:cNvSpPr/>
          <p:nvPr userDrawn="1"/>
        </p:nvSpPr>
        <p:spPr>
          <a:xfrm>
            <a:off x="6101787" y="5874155"/>
            <a:ext cx="5567423" cy="707886"/>
          </a:xfrm>
          <a:prstGeom prst="rect">
            <a:avLst/>
          </a:prstGeom>
        </p:spPr>
        <p:txBody>
          <a:bodyPr wrap="square">
            <a:spAutoFit/>
          </a:bodyPr>
          <a:lstStyle/>
          <a:p>
            <a:pPr algn="r"/>
            <a:r>
              <a:rPr lang="en-GB" sz="2000" i="1">
                <a:solidFill>
                  <a:schemeClr val="bg1"/>
                </a:solidFill>
                <a:latin typeface="Arial" panose="020B0604020202020204" pitchFamily="34" charset="0"/>
                <a:cs typeface="Arial" panose="020B0604020202020204" pitchFamily="34" charset="0"/>
              </a:rPr>
              <a:t>Scotland's colleges – delivering skills for the</a:t>
            </a:r>
            <a:br>
              <a:rPr lang="en-GB" sz="2000" i="1">
                <a:solidFill>
                  <a:schemeClr val="bg1"/>
                </a:solidFill>
                <a:latin typeface="Arial" panose="020B0604020202020204" pitchFamily="34" charset="0"/>
                <a:cs typeface="Arial" panose="020B0604020202020204" pitchFamily="34" charset="0"/>
              </a:rPr>
            </a:br>
            <a:r>
              <a:rPr lang="en-GB" sz="2000" i="1">
                <a:solidFill>
                  <a:schemeClr val="bg1"/>
                </a:solidFill>
                <a:latin typeface="Arial" panose="020B0604020202020204" pitchFamily="34" charset="0"/>
                <a:cs typeface="Arial" panose="020B0604020202020204" pitchFamily="34" charset="0"/>
              </a:rPr>
              <a:t>energy, engineering and construction sectors</a:t>
            </a:r>
            <a:endParaRPr lang="en-GB" sz="2000">
              <a:solidFill>
                <a:schemeClr val="bg1"/>
              </a:solidFill>
              <a:latin typeface="Arial" panose="020B0604020202020204" pitchFamily="34" charset="0"/>
              <a:cs typeface="Arial" panose="020B0604020202020204" pitchFamily="34" charset="0"/>
            </a:endParaRPr>
          </a:p>
        </p:txBody>
      </p:sp>
      <p:pic>
        <p:nvPicPr>
          <p:cNvPr id="11" name="Picture 10" descr="A picture containing clock&#10;&#10;Description automatically generated">
            <a:extLst>
              <a:ext uri="{FF2B5EF4-FFF2-40B4-BE49-F238E27FC236}">
                <a16:creationId xmlns:a16="http://schemas.microsoft.com/office/drawing/2014/main" id="{22E36B59-B775-471E-A6DF-69593866876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9455" y="111143"/>
            <a:ext cx="4935813" cy="4275661"/>
          </a:xfrm>
          <a:prstGeom prst="rect">
            <a:avLst/>
          </a:prstGeom>
        </p:spPr>
      </p:pic>
      <p:sp>
        <p:nvSpPr>
          <p:cNvPr id="3" name="Text Placeholder 2">
            <a:extLst>
              <a:ext uri="{FF2B5EF4-FFF2-40B4-BE49-F238E27FC236}">
                <a16:creationId xmlns:a16="http://schemas.microsoft.com/office/drawing/2014/main" id="{83117949-EC8B-4D70-A28D-3558379E6923}"/>
              </a:ext>
            </a:extLst>
          </p:cNvPr>
          <p:cNvSpPr>
            <a:spLocks noGrp="1"/>
          </p:cNvSpPr>
          <p:nvPr>
            <p:ph type="body" idx="1"/>
          </p:nvPr>
        </p:nvSpPr>
        <p:spPr>
          <a:xfrm>
            <a:off x="7205240" y="1825625"/>
            <a:ext cx="4148560" cy="4351338"/>
          </a:xfrm>
          <a:prstGeom prst="rect">
            <a:avLst/>
          </a:prstGeom>
        </p:spPr>
        <p:txBody>
          <a:bodyPr vert="horz" lIns="91440" tIns="45720" rIns="91440" bIns="45720" rtlCol="0">
            <a:normAutofit/>
          </a:body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endParaRPr lang="en-GB"/>
          </a:p>
        </p:txBody>
      </p:sp>
    </p:spTree>
    <p:extLst>
      <p:ext uri="{BB962C8B-B14F-4D97-AF65-F5344CB8AC3E}">
        <p14:creationId xmlns:p14="http://schemas.microsoft.com/office/powerpoint/2010/main" val="4098120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A picture containing snow, person, covered, skiing&#10;&#10;Description automatically generated">
            <a:extLst>
              <a:ext uri="{FF2B5EF4-FFF2-40B4-BE49-F238E27FC236}">
                <a16:creationId xmlns:a16="http://schemas.microsoft.com/office/drawing/2014/main" id="{347B373C-E8FC-438A-97AC-3C4A5C11536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900" y="-339725"/>
            <a:ext cx="12369800" cy="773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descr="A picture containing drawing&#10;&#10;Description automatically generated">
            <a:extLst>
              <a:ext uri="{FF2B5EF4-FFF2-40B4-BE49-F238E27FC236}">
                <a16:creationId xmlns:a16="http://schemas.microsoft.com/office/drawing/2014/main" id="{B5B4887F-997D-4566-AC53-D5C98301354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20769"/>
          <a:stretch>
            <a:fillRect/>
          </a:stretch>
        </p:blipFill>
        <p:spPr bwMode="auto">
          <a:xfrm>
            <a:off x="1592263" y="-339725"/>
            <a:ext cx="10691812" cy="773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a:extLst>
              <a:ext uri="{FF2B5EF4-FFF2-40B4-BE49-F238E27FC236}">
                <a16:creationId xmlns:a16="http://schemas.microsoft.com/office/drawing/2014/main" id="{2E824EBD-5719-411A-B783-A4C11B219378}"/>
              </a:ext>
            </a:extLst>
          </p:cNvPr>
          <p:cNvSpPr>
            <a:spLocks noGrp="1" noChangeArrowheads="1"/>
          </p:cNvSpPr>
          <p:nvPr>
            <p:ph type="title"/>
          </p:nvPr>
        </p:nvSpPr>
        <p:spPr bwMode="auto">
          <a:xfrm>
            <a:off x="7205663" y="365125"/>
            <a:ext cx="41481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pic>
        <p:nvPicPr>
          <p:cNvPr id="1029" name="Picture 2" descr="Research Pools (Scottish Funding Council) - CANDO.SCOT">
            <a:extLst>
              <a:ext uri="{FF2B5EF4-FFF2-40B4-BE49-F238E27FC236}">
                <a16:creationId xmlns:a16="http://schemas.microsoft.com/office/drawing/2014/main" id="{5CEF6D0D-E3CC-4637-98CE-630D280CBB5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813" y="5464175"/>
            <a:ext cx="22066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9">
            <a:extLst>
              <a:ext uri="{FF2B5EF4-FFF2-40B4-BE49-F238E27FC236}">
                <a16:creationId xmlns:a16="http://schemas.microsoft.com/office/drawing/2014/main" id="{6D880327-1663-4E98-BC36-F637183FB614}"/>
              </a:ext>
            </a:extLst>
          </p:cNvPr>
          <p:cNvSpPr>
            <a:spLocks noChangeArrowheads="1"/>
          </p:cNvSpPr>
          <p:nvPr/>
        </p:nvSpPr>
        <p:spPr bwMode="auto">
          <a:xfrm>
            <a:off x="6102350" y="5873750"/>
            <a:ext cx="5567363" cy="7080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GB" altLang="en-US" sz="2000" i="1">
                <a:solidFill>
                  <a:schemeClr val="bg1"/>
                </a:solidFill>
                <a:latin typeface="Arial" panose="020B0604020202020204" pitchFamily="34" charset="0"/>
                <a:cs typeface="Arial" panose="020B0604020202020204" pitchFamily="34" charset="0"/>
              </a:rPr>
              <a:t>Scotland's colleges – delivering skills for the</a:t>
            </a:r>
            <a:br>
              <a:rPr lang="en-GB" altLang="en-US" sz="2000" i="1">
                <a:solidFill>
                  <a:schemeClr val="bg1"/>
                </a:solidFill>
                <a:latin typeface="Arial" panose="020B0604020202020204" pitchFamily="34" charset="0"/>
                <a:cs typeface="Arial" panose="020B0604020202020204" pitchFamily="34" charset="0"/>
              </a:rPr>
            </a:br>
            <a:r>
              <a:rPr lang="en-GB" altLang="en-US" sz="2000" i="1">
                <a:solidFill>
                  <a:schemeClr val="bg1"/>
                </a:solidFill>
                <a:latin typeface="Arial" panose="020B0604020202020204" pitchFamily="34" charset="0"/>
                <a:cs typeface="Arial" panose="020B0604020202020204" pitchFamily="34" charset="0"/>
              </a:rPr>
              <a:t>energy, engineering and construction sectors</a:t>
            </a:r>
            <a:endParaRPr lang="en-GB" altLang="en-US" sz="2000">
              <a:solidFill>
                <a:schemeClr val="bg1"/>
              </a:solidFill>
              <a:latin typeface="Arial" panose="020B0604020202020204" pitchFamily="34" charset="0"/>
              <a:cs typeface="Arial" panose="020B0604020202020204" pitchFamily="34" charset="0"/>
            </a:endParaRPr>
          </a:p>
        </p:txBody>
      </p:sp>
      <p:pic>
        <p:nvPicPr>
          <p:cNvPr id="1031" name="Picture 10" descr="A picture containing clock&#10;&#10;Description automatically generated">
            <a:extLst>
              <a:ext uri="{FF2B5EF4-FFF2-40B4-BE49-F238E27FC236}">
                <a16:creationId xmlns:a16="http://schemas.microsoft.com/office/drawing/2014/main" id="{CBCFD044-EE0F-40BA-A0F5-645C4100FFD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750" y="111125"/>
            <a:ext cx="4937125"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Placeholder 2">
            <a:extLst>
              <a:ext uri="{FF2B5EF4-FFF2-40B4-BE49-F238E27FC236}">
                <a16:creationId xmlns:a16="http://schemas.microsoft.com/office/drawing/2014/main" id="{DDCF9578-9388-4477-8AA5-47B45F8858A9}"/>
              </a:ext>
            </a:extLst>
          </p:cNvPr>
          <p:cNvSpPr>
            <a:spLocks noGrp="1" noChangeArrowheads="1"/>
          </p:cNvSpPr>
          <p:nvPr>
            <p:ph type="body" idx="1"/>
          </p:nvPr>
        </p:nvSpPr>
        <p:spPr bwMode="auto">
          <a:xfrm>
            <a:off x="7205663" y="1825625"/>
            <a:ext cx="414813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363392639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rtl="0" eaLnBrk="1" fontAlgn="base" hangingPunct="1">
        <a:lnSpc>
          <a:spcPct val="90000"/>
        </a:lnSpc>
        <a:spcBef>
          <a:spcPct val="0"/>
        </a:spcBef>
        <a:spcAft>
          <a:spcPct val="0"/>
        </a:spcAft>
        <a:defRPr sz="400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a:solidFill>
            <a:schemeClr val="tx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a:solidFill>
            <a:schemeClr val="tx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a:solidFill>
            <a:schemeClr val="tx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a:solidFill>
            <a:schemeClr val="tx1"/>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chemeClr val="tx1"/>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algn="l" rtl="0" eaLnBrk="1" fontAlgn="base" hangingPunct="1">
        <a:lnSpc>
          <a:spcPct val="90000"/>
        </a:lnSpc>
        <a:spcBef>
          <a:spcPts val="500"/>
        </a:spcBef>
        <a:spcAft>
          <a:spcPct val="0"/>
        </a:spcAft>
        <a:buFont typeface="Arial" panose="020B0604020202020204" pitchFamily="34" charset="0"/>
        <a:defRPr sz="2400" kern="1200">
          <a:solidFill>
            <a:schemeClr val="tx1"/>
          </a:solidFill>
          <a:latin typeface="Arial" panose="020B0604020202020204" pitchFamily="34" charset="0"/>
          <a:ea typeface="+mn-ea"/>
          <a:cs typeface="Arial" panose="020B0604020202020204" pitchFamily="34" charset="0"/>
        </a:defRPr>
      </a:lvl2pPr>
      <a:lvl3pPr marL="914400" algn="l" rtl="0" eaLnBrk="1" fontAlgn="base" hangingPunct="1">
        <a:lnSpc>
          <a:spcPct val="90000"/>
        </a:lnSpc>
        <a:spcBef>
          <a:spcPts val="500"/>
        </a:spcBef>
        <a:spcAft>
          <a:spcPct val="0"/>
        </a:spcAft>
        <a:buFont typeface="Arial" panose="020B0604020202020204" pitchFamily="34" charset="0"/>
        <a:defRPr sz="2000" kern="1200">
          <a:solidFill>
            <a:schemeClr val="tx1"/>
          </a:solidFill>
          <a:latin typeface="Arial" panose="020B0604020202020204" pitchFamily="34" charset="0"/>
          <a:ea typeface="+mn-ea"/>
          <a:cs typeface="Arial" panose="020B0604020202020204" pitchFamily="34" charset="0"/>
        </a:defRPr>
      </a:lvl3pPr>
      <a:lvl4pPr marL="1371600" algn="l" rtl="0" eaLnBrk="1" fontAlgn="base" hangingPunct="1">
        <a:lnSpc>
          <a:spcPct val="90000"/>
        </a:lnSpc>
        <a:spcBef>
          <a:spcPts val="500"/>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4pPr>
      <a:lvl5pPr marL="1828800" algn="l" rtl="0" eaLnBrk="1" fontAlgn="base" hangingPunct="1">
        <a:lnSpc>
          <a:spcPct val="90000"/>
        </a:lnSpc>
        <a:spcBef>
          <a:spcPts val="500"/>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3B3473-B509-4BB3-AE5A-E04683E033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6444C3-10D7-455A-B7B4-60EEA42E3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BE0B5-2839-4747-96BF-73A62C6972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BD6F0-57F4-4DD7-A261-79C5E142AF1C}" type="datetimeFigureOut">
              <a:rPr lang="en-GB" smtClean="0"/>
              <a:t>14/10/2022</a:t>
            </a:fld>
            <a:endParaRPr lang="en-GB"/>
          </a:p>
        </p:txBody>
      </p:sp>
      <p:sp>
        <p:nvSpPr>
          <p:cNvPr id="5" name="Footer Placeholder 4">
            <a:extLst>
              <a:ext uri="{FF2B5EF4-FFF2-40B4-BE49-F238E27FC236}">
                <a16:creationId xmlns:a16="http://schemas.microsoft.com/office/drawing/2014/main" id="{B14AA7D2-189A-406E-96B2-7069AC7578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77CD46-68BF-4B9A-BB22-3910BF685A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0BFE7-3228-41FB-9B44-71E554B9C89C}" type="slidenum">
              <a:rPr lang="en-GB" smtClean="0"/>
              <a:t>‹#›</a:t>
            </a:fld>
            <a:endParaRPr lang="en-GB"/>
          </a:p>
        </p:txBody>
      </p:sp>
      <p:pic>
        <p:nvPicPr>
          <p:cNvPr id="7" name="Picture 6" descr="A picture containing snow, person, covered, skiing&#10;&#10;Description automatically generated">
            <a:extLst>
              <a:ext uri="{FF2B5EF4-FFF2-40B4-BE49-F238E27FC236}">
                <a16:creationId xmlns:a16="http://schemas.microsoft.com/office/drawing/2014/main" id="{5DA2B8A8-AC9F-4A8A-9884-6B3EFD9EC95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8900" y="-340075"/>
            <a:ext cx="12369800" cy="773112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C916B887-1374-4A72-95DE-C8A0ACF81329}"/>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0768"/>
          <a:stretch/>
        </p:blipFill>
        <p:spPr>
          <a:xfrm>
            <a:off x="1591525" y="-340075"/>
            <a:ext cx="10692100" cy="7731125"/>
          </a:xfrm>
          <a:prstGeom prst="rect">
            <a:avLst/>
          </a:prstGeom>
        </p:spPr>
      </p:pic>
      <p:pic>
        <p:nvPicPr>
          <p:cNvPr id="9" name="Picture 2" descr="Research Pools (Scottish Funding Council) - CANDO.SCOT">
            <a:extLst>
              <a:ext uri="{FF2B5EF4-FFF2-40B4-BE49-F238E27FC236}">
                <a16:creationId xmlns:a16="http://schemas.microsoft.com/office/drawing/2014/main" id="{69252C62-F2C3-4C17-BF46-9BB4456DCC13}"/>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59173" y="5463931"/>
            <a:ext cx="2206723" cy="1317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C692DE6-A7A9-49EA-B27A-EF26EE859A70}"/>
              </a:ext>
            </a:extLst>
          </p:cNvPr>
          <p:cNvSpPr/>
          <p:nvPr userDrawn="1"/>
        </p:nvSpPr>
        <p:spPr>
          <a:xfrm>
            <a:off x="6101787" y="5874155"/>
            <a:ext cx="5567423" cy="707886"/>
          </a:xfrm>
          <a:prstGeom prst="rect">
            <a:avLst/>
          </a:prstGeom>
        </p:spPr>
        <p:txBody>
          <a:bodyPr wrap="square">
            <a:spAutoFit/>
          </a:bodyPr>
          <a:lstStyle/>
          <a:p>
            <a:pPr algn="r"/>
            <a:r>
              <a:rPr lang="en-GB" sz="2000" i="1">
                <a:solidFill>
                  <a:schemeClr val="bg1"/>
                </a:solidFill>
                <a:latin typeface="Arial" panose="020B0604020202020204" pitchFamily="34" charset="0"/>
                <a:cs typeface="Arial" panose="020B0604020202020204" pitchFamily="34" charset="0"/>
              </a:rPr>
              <a:t>Scotland's colleges – delivering skills for the</a:t>
            </a:r>
            <a:br>
              <a:rPr lang="en-GB" sz="2000" i="1">
                <a:solidFill>
                  <a:schemeClr val="bg1"/>
                </a:solidFill>
                <a:latin typeface="Arial" panose="020B0604020202020204" pitchFamily="34" charset="0"/>
                <a:cs typeface="Arial" panose="020B0604020202020204" pitchFamily="34" charset="0"/>
              </a:rPr>
            </a:br>
            <a:r>
              <a:rPr lang="en-GB" sz="2000" i="1">
                <a:solidFill>
                  <a:schemeClr val="bg1"/>
                </a:solidFill>
                <a:latin typeface="Arial" panose="020B0604020202020204" pitchFamily="34" charset="0"/>
                <a:cs typeface="Arial" panose="020B0604020202020204" pitchFamily="34" charset="0"/>
              </a:rPr>
              <a:t>energy, engineering and construction sectors</a:t>
            </a:r>
            <a:endParaRPr lang="en-GB" sz="2000">
              <a:solidFill>
                <a:schemeClr val="bg1"/>
              </a:solidFill>
              <a:latin typeface="Arial" panose="020B0604020202020204" pitchFamily="34" charset="0"/>
              <a:cs typeface="Arial" panose="020B0604020202020204" pitchFamily="34" charset="0"/>
            </a:endParaRPr>
          </a:p>
        </p:txBody>
      </p:sp>
      <p:pic>
        <p:nvPicPr>
          <p:cNvPr id="11" name="Picture 10" descr="A picture containing clock&#10;&#10;Description automatically generated">
            <a:extLst>
              <a:ext uri="{FF2B5EF4-FFF2-40B4-BE49-F238E27FC236}">
                <a16:creationId xmlns:a16="http://schemas.microsoft.com/office/drawing/2014/main" id="{E1258D9D-F099-4F2D-A85D-9877E939907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59455" y="111143"/>
            <a:ext cx="4935813" cy="4275661"/>
          </a:xfrm>
          <a:prstGeom prst="rect">
            <a:avLst/>
          </a:prstGeom>
        </p:spPr>
      </p:pic>
    </p:spTree>
    <p:extLst>
      <p:ext uri="{BB962C8B-B14F-4D97-AF65-F5344CB8AC3E}">
        <p14:creationId xmlns:p14="http://schemas.microsoft.com/office/powerpoint/2010/main" val="189907049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28.jfif"/><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mailto:rachel.tulloch@esp-Scotland.ac.uk"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skillsdevelopmentscotland.co.uk/media/47336/climate-emergency-skills-action-plan-2020-2025.pdf" TargetMode="External"/><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ise.articulate.com/share/o3ldn9P1PHz3r5rCJflx48eAAFp1WR7i#/" TargetMode="External"/><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hyperlink" Target="https://www.sqa.org.uk/sqa/100030.html" TargetMode="External"/><Relationship Id="rId4" Type="http://schemas.openxmlformats.org/officeDocument/2006/relationships/hyperlink" Target="https://rise.articulate.com/share/Nf18uxlV4mMBsrcKa5UjpgYHkWpOrMS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B340D881-DB7F-453B-A364-40A50DD7E8C8}"/>
              </a:ext>
            </a:extLst>
          </p:cNvPr>
          <p:cNvSpPr>
            <a:spLocks noGrp="1" noChangeArrowheads="1"/>
          </p:cNvSpPr>
          <p:nvPr>
            <p:ph type="ctrTitle"/>
          </p:nvPr>
        </p:nvSpPr>
        <p:spPr/>
        <p:txBody>
          <a:bodyPr/>
          <a:lstStyle/>
          <a:p>
            <a:endParaRPr lang="en-GB" altLang="en-US"/>
          </a:p>
        </p:txBody>
      </p:sp>
      <p:sp>
        <p:nvSpPr>
          <p:cNvPr id="11267" name="Subtitle 2">
            <a:extLst>
              <a:ext uri="{FF2B5EF4-FFF2-40B4-BE49-F238E27FC236}">
                <a16:creationId xmlns:a16="http://schemas.microsoft.com/office/drawing/2014/main" id="{E57E5896-F79E-43E2-B554-9EFDA12E8100}"/>
              </a:ext>
            </a:extLst>
          </p:cNvPr>
          <p:cNvSpPr>
            <a:spLocks noGrp="1" noChangeArrowheads="1"/>
          </p:cNvSpPr>
          <p:nvPr>
            <p:ph type="subTitle" idx="1"/>
          </p:nvPr>
        </p:nvSpPr>
        <p:spPr/>
        <p:txBody>
          <a:bodyPr/>
          <a:lstStyle/>
          <a:p>
            <a:endParaRPr lang="en-GB" altLang="en-US"/>
          </a:p>
        </p:txBody>
      </p:sp>
      <p:pic>
        <p:nvPicPr>
          <p:cNvPr id="11268" name="Picture 3" descr="A picture containing snow, person, covered, skiing&#10;&#10;Description automatically generated">
            <a:extLst>
              <a:ext uri="{FF2B5EF4-FFF2-40B4-BE49-F238E27FC236}">
                <a16:creationId xmlns:a16="http://schemas.microsoft.com/office/drawing/2014/main" id="{8F2FFFC0-CAC5-4E8F-83F7-49A87BE93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339725"/>
            <a:ext cx="12369800" cy="773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A picture containing drawing&#10;&#10;Description automatically generated">
            <a:extLst>
              <a:ext uri="{FF2B5EF4-FFF2-40B4-BE49-F238E27FC236}">
                <a16:creationId xmlns:a16="http://schemas.microsoft.com/office/drawing/2014/main" id="{E5B77ECB-FE69-48C2-AAD3-ECA13ECD1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769"/>
          <a:stretch>
            <a:fillRect/>
          </a:stretch>
        </p:blipFill>
        <p:spPr bwMode="auto">
          <a:xfrm>
            <a:off x="1655763" y="-339725"/>
            <a:ext cx="10691812" cy="773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Placeholder 1">
            <a:extLst>
              <a:ext uri="{FF2B5EF4-FFF2-40B4-BE49-F238E27FC236}">
                <a16:creationId xmlns:a16="http://schemas.microsoft.com/office/drawing/2014/main" id="{06AE76B2-5D3C-49E1-A4EE-5678554B12DB}"/>
              </a:ext>
            </a:extLst>
          </p:cNvPr>
          <p:cNvSpPr txBox="1">
            <a:spLocks/>
          </p:cNvSpPr>
          <p:nvPr/>
        </p:nvSpPr>
        <p:spPr>
          <a:xfrm>
            <a:off x="6715791" y="365125"/>
            <a:ext cx="5754687" cy="2033588"/>
          </a:xfrm>
          <a:prstGeom prst="rect">
            <a:avLst/>
          </a:prstGeom>
        </p:spPr>
        <p:txBody>
          <a:bodyPr lIns="91440" tIns="45720" rIns="91440" bIns="45720"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sz="3600" dirty="0">
                <a:solidFill>
                  <a:schemeClr val="bg1"/>
                </a:solidFill>
                <a:latin typeface="Arial"/>
                <a:cs typeface="Arial"/>
              </a:rPr>
              <a:t>Road to Decarbonisation </a:t>
            </a:r>
          </a:p>
          <a:p>
            <a:pPr algn="ctr"/>
            <a:r>
              <a:rPr lang="en-GB" sz="2600" dirty="0">
                <a:solidFill>
                  <a:schemeClr val="bg1"/>
                </a:solidFill>
                <a:latin typeface="Arial"/>
                <a:cs typeface="Arial"/>
              </a:rPr>
              <a:t>Hydrogen Skills to Accelerate the Transition to Net Zero</a:t>
            </a:r>
          </a:p>
          <a:p>
            <a:pPr algn="ctr"/>
            <a:r>
              <a:rPr lang="en-GB" altLang="en-US" sz="3000" dirty="0">
                <a:solidFill>
                  <a:schemeClr val="bg1"/>
                </a:solidFill>
                <a:latin typeface="Arial"/>
                <a:cs typeface="Arial"/>
              </a:rPr>
              <a:t>06 October 2022</a:t>
            </a:r>
          </a:p>
        </p:txBody>
      </p:sp>
      <p:pic>
        <p:nvPicPr>
          <p:cNvPr id="11271" name="Picture 2" descr="Research Pools (Scottish Funding Council) - CANDO.SCOT">
            <a:extLst>
              <a:ext uri="{FF2B5EF4-FFF2-40B4-BE49-F238E27FC236}">
                <a16:creationId xmlns:a16="http://schemas.microsoft.com/office/drawing/2014/main" id="{39DFB4F3-3C76-49D5-BED0-87293E2AC3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3" y="5464175"/>
            <a:ext cx="22066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7">
            <a:extLst>
              <a:ext uri="{FF2B5EF4-FFF2-40B4-BE49-F238E27FC236}">
                <a16:creationId xmlns:a16="http://schemas.microsoft.com/office/drawing/2014/main" id="{7BF2499C-3FCA-4C8F-BDB8-B6D8B735C0F4}"/>
              </a:ext>
            </a:extLst>
          </p:cNvPr>
          <p:cNvSpPr>
            <a:spLocks noChangeArrowheads="1"/>
          </p:cNvSpPr>
          <p:nvPr/>
        </p:nvSpPr>
        <p:spPr bwMode="auto">
          <a:xfrm>
            <a:off x="6102350" y="5873750"/>
            <a:ext cx="5567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i="1">
                <a:solidFill>
                  <a:schemeClr val="bg1"/>
                </a:solidFill>
                <a:latin typeface="Arial" panose="020B0604020202020204" pitchFamily="34" charset="0"/>
                <a:cs typeface="Arial" panose="020B0604020202020204" pitchFamily="34" charset="0"/>
              </a:rPr>
              <a:t>Scotland's colleges – delivering skills for the</a:t>
            </a:r>
            <a:br>
              <a:rPr lang="en-GB" altLang="en-US" sz="2000" i="1">
                <a:solidFill>
                  <a:schemeClr val="bg1"/>
                </a:solidFill>
                <a:latin typeface="Arial" panose="020B0604020202020204" pitchFamily="34" charset="0"/>
                <a:cs typeface="Arial" panose="020B0604020202020204" pitchFamily="34" charset="0"/>
              </a:rPr>
            </a:br>
            <a:r>
              <a:rPr lang="en-GB" altLang="en-US" sz="2000" i="1">
                <a:solidFill>
                  <a:schemeClr val="bg1"/>
                </a:solidFill>
                <a:latin typeface="Arial" panose="020B0604020202020204" pitchFamily="34" charset="0"/>
                <a:cs typeface="Arial" panose="020B0604020202020204" pitchFamily="34" charset="0"/>
              </a:rPr>
              <a:t>energy, engineering and construction sectors</a:t>
            </a:r>
            <a:endParaRPr lang="en-GB" altLang="en-US" sz="2000">
              <a:solidFill>
                <a:schemeClr val="bg1"/>
              </a:solidFill>
              <a:latin typeface="Arial" panose="020B0604020202020204" pitchFamily="34" charset="0"/>
              <a:cs typeface="Arial" panose="020B0604020202020204" pitchFamily="34" charset="0"/>
            </a:endParaRPr>
          </a:p>
        </p:txBody>
      </p:sp>
      <p:pic>
        <p:nvPicPr>
          <p:cNvPr id="11273" name="Picture 8" descr="A picture containing clock&#10;&#10;Description automatically generated">
            <a:extLst>
              <a:ext uri="{FF2B5EF4-FFF2-40B4-BE49-F238E27FC236}">
                <a16:creationId xmlns:a16="http://schemas.microsoft.com/office/drawing/2014/main" id="{8F21B5D2-B2BC-42B5-88EB-4BAB6EFAC6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50" y="111125"/>
            <a:ext cx="4937125"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Placeholder 2">
            <a:extLst>
              <a:ext uri="{FF2B5EF4-FFF2-40B4-BE49-F238E27FC236}">
                <a16:creationId xmlns:a16="http://schemas.microsoft.com/office/drawing/2014/main" id="{B360038B-18DD-409B-B246-200B100FF154}"/>
              </a:ext>
            </a:extLst>
          </p:cNvPr>
          <p:cNvSpPr txBox="1">
            <a:spLocks noChangeArrowheads="1"/>
          </p:cNvSpPr>
          <p:nvPr/>
        </p:nvSpPr>
        <p:spPr bwMode="auto">
          <a:xfrm>
            <a:off x="7096127" y="2445544"/>
            <a:ext cx="5068886"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endParaRPr lang="en-GB" altLang="en-US" sz="2400" dirty="0">
              <a:solidFill>
                <a:schemeClr val="bg1"/>
              </a:solidFill>
            </a:endParaRPr>
          </a:p>
          <a:p>
            <a:pPr eaLnBrk="1" hangingPunct="1">
              <a:buFont typeface="Arial" panose="020B0604020202020204" pitchFamily="34" charset="0"/>
              <a:buNone/>
            </a:pPr>
            <a:r>
              <a:rPr lang="en-GB" altLang="en-US" sz="2400" dirty="0">
                <a:solidFill>
                  <a:schemeClr val="bg1"/>
                </a:solidFill>
              </a:rPr>
              <a:t>Rachel Tulloch: Sector Manager, Energy Transition &amp; Transport</a:t>
            </a:r>
          </a:p>
          <a:p>
            <a:pPr eaLnBrk="1" hangingPunct="1">
              <a:buFont typeface="Arial" panose="020B0604020202020204" pitchFamily="34" charset="0"/>
              <a:buNone/>
            </a:pPr>
            <a:endParaRPr lang="en-GB" altLang="en-US" sz="2400" dirty="0">
              <a:solidFill>
                <a:schemeClr val="bg1"/>
              </a:solidFill>
            </a:endParaRPr>
          </a:p>
        </p:txBody>
      </p:sp>
    </p:spTree>
  </p:cSld>
  <p:clrMapOvr>
    <a:masterClrMapping/>
  </p:clrMapOvr>
  <p:transition spd="slow" advTm="67442"/>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7">
            <a:extLst>
              <a:ext uri="{FF2B5EF4-FFF2-40B4-BE49-F238E27FC236}">
                <a16:creationId xmlns:a16="http://schemas.microsoft.com/office/drawing/2014/main" id="{8F7A1406-F290-44C5-A63A-29EAC330123D}"/>
              </a:ext>
            </a:extLst>
          </p:cNvPr>
          <p:cNvSpPr txBox="1">
            <a:spLocks noChangeArrowheads="1"/>
          </p:cNvSpPr>
          <p:nvPr/>
        </p:nvSpPr>
        <p:spPr bwMode="auto">
          <a:xfrm>
            <a:off x="2225222" y="392578"/>
            <a:ext cx="5806587" cy="1086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ncho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Bef>
                <a:spcPct val="0"/>
              </a:spcBef>
              <a:spcAft>
                <a:spcPct val="0"/>
              </a:spcAft>
              <a:defRPr/>
            </a:pPr>
            <a:r>
              <a:rPr lang="en-GB" sz="2800" b="1" dirty="0">
                <a:latin typeface="Calibri"/>
                <a:cs typeface="Calibri"/>
              </a:rPr>
              <a:t>Collaboration</a:t>
            </a:r>
            <a:endParaRPr lang="en-US" sz="2800" dirty="0">
              <a:latin typeface="Calibri"/>
              <a:cs typeface="Calibri"/>
            </a:endParaRPr>
          </a:p>
        </p:txBody>
      </p:sp>
      <p:sp>
        <p:nvSpPr>
          <p:cNvPr id="6" name="Rectangle 5">
            <a:extLst>
              <a:ext uri="{FF2B5EF4-FFF2-40B4-BE49-F238E27FC236}">
                <a16:creationId xmlns:a16="http://schemas.microsoft.com/office/drawing/2014/main" id="{9C34561E-4F37-4188-976F-50E8D3CB3E80}"/>
              </a:ext>
            </a:extLst>
          </p:cNvPr>
          <p:cNvSpPr/>
          <p:nvPr/>
        </p:nvSpPr>
        <p:spPr>
          <a:xfrm>
            <a:off x="221379" y="1401712"/>
            <a:ext cx="11473910" cy="581826"/>
          </a:xfrm>
          <a:prstGeom prst="rect">
            <a:avLst/>
          </a:prstGeom>
        </p:spPr>
        <p:txBody>
          <a:bodyPr wrap="square" lIns="91440" tIns="45720" rIns="91440" bIns="45720" anchor="t">
            <a:spAutoFit/>
          </a:bodyPr>
          <a:lstStyle/>
          <a:p>
            <a:pPr marL="0" marR="0" lvl="0" indent="0" algn="just" defTabSz="914400" rtl="0" eaLnBrk="0" fontAlgn="base" latinLnBrk="0" hangingPunct="0">
              <a:lnSpc>
                <a:spcPct val="119000"/>
              </a:lnSpc>
              <a:spcBef>
                <a:spcPts val="0"/>
              </a:spcBef>
              <a:spcAft>
                <a:spcPts val="0"/>
              </a:spcAft>
              <a:buClrTx/>
              <a:buSzTx/>
              <a:buFontTx/>
              <a:buNone/>
              <a:tabLst/>
              <a:defRPr/>
            </a:pPr>
            <a:endParaRPr lang="en-GB" sz="1400" b="0" i="0" u="none" strike="noStrike" kern="14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19000"/>
              </a:lnSpc>
              <a:spcBef>
                <a:spcPts val="0"/>
              </a:spcBef>
              <a:spcAft>
                <a:spcPts val="0"/>
              </a:spcAft>
              <a:buClrTx/>
              <a:buSzTx/>
              <a:buFontTx/>
              <a:buNone/>
              <a:tabLst/>
              <a:defRPr/>
            </a:pPr>
            <a:endParaRPr lang="en-GB" sz="1400" b="0" i="0" u="none" strike="noStrike" kern="14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4" name="Picture 3" descr="A picture containing graphical user interface&#10;&#10;Description automatically generated">
            <a:extLst>
              <a:ext uri="{FF2B5EF4-FFF2-40B4-BE49-F238E27FC236}">
                <a16:creationId xmlns:a16="http://schemas.microsoft.com/office/drawing/2014/main" id="{1092CA12-7729-A8EC-BFBE-F868521E52E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49178" y="1181499"/>
            <a:ext cx="6220386" cy="1218426"/>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2C378F34-A84A-4CD3-4C87-9AFFBDE1CB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222" y="2582333"/>
            <a:ext cx="1524000" cy="15240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4D03EEDB-EA55-4ED9-590C-FF60B9B644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762" y="4549422"/>
            <a:ext cx="1053037" cy="1158341"/>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8EB94AB7-992E-062C-6D98-F19B6387DEFE}"/>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2896" t="44848" r="45988" b="24979"/>
          <a:stretch/>
        </p:blipFill>
        <p:spPr>
          <a:xfrm>
            <a:off x="8675276" y="2657168"/>
            <a:ext cx="2206712" cy="1061558"/>
          </a:xfrm>
          <a:prstGeom prst="rect">
            <a:avLst/>
          </a:prstGeom>
        </p:spPr>
      </p:pic>
      <p:pic>
        <p:nvPicPr>
          <p:cNvPr id="13" name="Picture 12">
            <a:extLst>
              <a:ext uri="{FF2B5EF4-FFF2-40B4-BE49-F238E27FC236}">
                <a16:creationId xmlns:a16="http://schemas.microsoft.com/office/drawing/2014/main" id="{1E3A2148-9269-326F-3317-7A5411BF9819}"/>
              </a:ext>
            </a:extLst>
          </p:cNvPr>
          <p:cNvPicPr>
            <a:picLocks noChangeAspect="1"/>
          </p:cNvPicPr>
          <p:nvPr/>
        </p:nvPicPr>
        <p:blipFill rotWithShape="1">
          <a:blip r:embed="rId7"/>
          <a:srcRect t="7781"/>
          <a:stretch/>
        </p:blipFill>
        <p:spPr>
          <a:xfrm>
            <a:off x="3767252" y="3614099"/>
            <a:ext cx="3482381" cy="756354"/>
          </a:xfrm>
          <a:prstGeom prst="rect">
            <a:avLst/>
          </a:prstGeom>
        </p:spPr>
      </p:pic>
      <p:pic>
        <p:nvPicPr>
          <p:cNvPr id="15" name="Picture 14">
            <a:extLst>
              <a:ext uri="{FF2B5EF4-FFF2-40B4-BE49-F238E27FC236}">
                <a16:creationId xmlns:a16="http://schemas.microsoft.com/office/drawing/2014/main" id="{3DF4373F-89DD-FEAA-25B9-49F8EC4D9746}"/>
              </a:ext>
            </a:extLst>
          </p:cNvPr>
          <p:cNvPicPr>
            <a:picLocks noChangeAspect="1"/>
          </p:cNvPicPr>
          <p:nvPr/>
        </p:nvPicPr>
        <p:blipFill>
          <a:blip r:embed="rId8"/>
          <a:stretch>
            <a:fillRect/>
          </a:stretch>
        </p:blipFill>
        <p:spPr>
          <a:xfrm>
            <a:off x="2672688" y="2695378"/>
            <a:ext cx="2189128" cy="733622"/>
          </a:xfrm>
          <a:prstGeom prst="rect">
            <a:avLst/>
          </a:prstGeom>
        </p:spPr>
      </p:pic>
      <p:pic>
        <p:nvPicPr>
          <p:cNvPr id="17" name="Picture 16" descr="A picture containing text, sign&#10;&#10;Description automatically generated">
            <a:extLst>
              <a:ext uri="{FF2B5EF4-FFF2-40B4-BE49-F238E27FC236}">
                <a16:creationId xmlns:a16="http://schemas.microsoft.com/office/drawing/2014/main" id="{633D2DC5-CC71-9E33-8653-53B4BD255A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4297" y="4665906"/>
            <a:ext cx="3482381" cy="1107398"/>
          </a:xfrm>
          <a:prstGeom prst="rect">
            <a:avLst/>
          </a:prstGeom>
        </p:spPr>
      </p:pic>
      <p:pic>
        <p:nvPicPr>
          <p:cNvPr id="19" name="Picture 18" descr="Logo, company name&#10;&#10;Description automatically generated">
            <a:extLst>
              <a:ext uri="{FF2B5EF4-FFF2-40B4-BE49-F238E27FC236}">
                <a16:creationId xmlns:a16="http://schemas.microsoft.com/office/drawing/2014/main" id="{53F9A3CE-3900-1426-1898-C7B9F67477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48800" y="4079906"/>
            <a:ext cx="1589114" cy="1589114"/>
          </a:xfrm>
          <a:prstGeom prst="rect">
            <a:avLst/>
          </a:prstGeom>
        </p:spPr>
      </p:pic>
    </p:spTree>
    <p:extLst>
      <p:ext uri="{BB962C8B-B14F-4D97-AF65-F5344CB8AC3E}">
        <p14:creationId xmlns:p14="http://schemas.microsoft.com/office/powerpoint/2010/main" val="2830715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88C0183-E5E0-43E6-A853-BC231B412E5C}"/>
              </a:ext>
            </a:extLst>
          </p:cNvPr>
          <p:cNvSpPr>
            <a:spLocks noGrp="1" noChangeArrowheads="1"/>
          </p:cNvSpPr>
          <p:nvPr>
            <p:ph type="ctrTitle"/>
          </p:nvPr>
        </p:nvSpPr>
        <p:spPr>
          <a:xfrm>
            <a:off x="1524000" y="1476375"/>
            <a:ext cx="9144000" cy="2033588"/>
          </a:xfrm>
        </p:spPr>
        <p:txBody>
          <a:bodyPr/>
          <a:lstStyle/>
          <a:p>
            <a:endParaRPr lang="en-GB" altLang="en-US"/>
          </a:p>
        </p:txBody>
      </p:sp>
      <p:sp>
        <p:nvSpPr>
          <p:cNvPr id="14339" name="Subtitle 2">
            <a:extLst>
              <a:ext uri="{FF2B5EF4-FFF2-40B4-BE49-F238E27FC236}">
                <a16:creationId xmlns:a16="http://schemas.microsoft.com/office/drawing/2014/main" id="{A70EC2F2-36A9-418F-AA8D-1CD9EB4EC80F}"/>
              </a:ext>
            </a:extLst>
          </p:cNvPr>
          <p:cNvSpPr>
            <a:spLocks noGrp="1" noChangeArrowheads="1"/>
          </p:cNvSpPr>
          <p:nvPr>
            <p:ph type="subTitle" idx="1"/>
          </p:nvPr>
        </p:nvSpPr>
        <p:spPr/>
        <p:txBody>
          <a:bodyPr/>
          <a:lstStyle/>
          <a:p>
            <a:endParaRPr lang="en-GB" altLang="en-US"/>
          </a:p>
        </p:txBody>
      </p:sp>
      <p:pic>
        <p:nvPicPr>
          <p:cNvPr id="14340" name="Picture 3" descr="A picture containing snow, person, covered, skiing&#10;&#10;Description automatically generated">
            <a:extLst>
              <a:ext uri="{FF2B5EF4-FFF2-40B4-BE49-F238E27FC236}">
                <a16:creationId xmlns:a16="http://schemas.microsoft.com/office/drawing/2014/main" id="{E6D7A1C4-DA72-4E05-A431-1B59A6BC3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339725"/>
            <a:ext cx="12369800" cy="773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A picture containing drawing&#10;&#10;Description automatically generated">
            <a:extLst>
              <a:ext uri="{FF2B5EF4-FFF2-40B4-BE49-F238E27FC236}">
                <a16:creationId xmlns:a16="http://schemas.microsoft.com/office/drawing/2014/main" id="{45D34481-9641-4D41-8B02-9F71E37C8A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769"/>
          <a:stretch>
            <a:fillRect/>
          </a:stretch>
        </p:blipFill>
        <p:spPr bwMode="auto">
          <a:xfrm>
            <a:off x="1589088" y="-355600"/>
            <a:ext cx="10691812" cy="773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 descr="Research Pools (Scottish Funding Council) - CANDO.SCOT">
            <a:extLst>
              <a:ext uri="{FF2B5EF4-FFF2-40B4-BE49-F238E27FC236}">
                <a16:creationId xmlns:a16="http://schemas.microsoft.com/office/drawing/2014/main" id="{925BF2E3-7C6C-41FF-9F3B-2595D89FD9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3" y="5464175"/>
            <a:ext cx="22066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7">
            <a:extLst>
              <a:ext uri="{FF2B5EF4-FFF2-40B4-BE49-F238E27FC236}">
                <a16:creationId xmlns:a16="http://schemas.microsoft.com/office/drawing/2014/main" id="{6D6E54D8-0A5B-4408-9E2D-E380E211AD07}"/>
              </a:ext>
            </a:extLst>
          </p:cNvPr>
          <p:cNvSpPr>
            <a:spLocks noChangeArrowheads="1"/>
          </p:cNvSpPr>
          <p:nvPr/>
        </p:nvSpPr>
        <p:spPr bwMode="auto">
          <a:xfrm>
            <a:off x="6102350" y="5873750"/>
            <a:ext cx="5567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i="1">
                <a:solidFill>
                  <a:schemeClr val="bg1"/>
                </a:solidFill>
                <a:latin typeface="Arial" panose="020B0604020202020204" pitchFamily="34" charset="0"/>
                <a:cs typeface="Arial" panose="020B0604020202020204" pitchFamily="34" charset="0"/>
              </a:rPr>
              <a:t>Scotland's colleges – delivering skills for the</a:t>
            </a:r>
            <a:br>
              <a:rPr lang="en-GB" altLang="en-US" sz="2000" i="1">
                <a:solidFill>
                  <a:schemeClr val="bg1"/>
                </a:solidFill>
                <a:latin typeface="Arial" panose="020B0604020202020204" pitchFamily="34" charset="0"/>
                <a:cs typeface="Arial" panose="020B0604020202020204" pitchFamily="34" charset="0"/>
              </a:rPr>
            </a:br>
            <a:r>
              <a:rPr lang="en-GB" altLang="en-US" sz="2000" i="1">
                <a:solidFill>
                  <a:schemeClr val="bg1"/>
                </a:solidFill>
                <a:latin typeface="Arial" panose="020B0604020202020204" pitchFamily="34" charset="0"/>
                <a:cs typeface="Arial" panose="020B0604020202020204" pitchFamily="34" charset="0"/>
              </a:rPr>
              <a:t>energy, engineering and construction sectors</a:t>
            </a:r>
            <a:endParaRPr lang="en-GB" altLang="en-US" sz="2000">
              <a:solidFill>
                <a:schemeClr val="bg1"/>
              </a:solidFill>
              <a:latin typeface="Arial" panose="020B0604020202020204" pitchFamily="34" charset="0"/>
              <a:cs typeface="Arial" panose="020B0604020202020204" pitchFamily="34" charset="0"/>
            </a:endParaRPr>
          </a:p>
        </p:txBody>
      </p:sp>
      <p:pic>
        <p:nvPicPr>
          <p:cNvPr id="14344" name="Picture 8" descr="A picture containing clock&#10;&#10;Description automatically generated">
            <a:extLst>
              <a:ext uri="{FF2B5EF4-FFF2-40B4-BE49-F238E27FC236}">
                <a16:creationId xmlns:a16="http://schemas.microsoft.com/office/drawing/2014/main" id="{8E16C9A9-556B-4C95-82DB-6529518972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50" y="111125"/>
            <a:ext cx="4937125"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Placeholder 2">
            <a:extLst>
              <a:ext uri="{FF2B5EF4-FFF2-40B4-BE49-F238E27FC236}">
                <a16:creationId xmlns:a16="http://schemas.microsoft.com/office/drawing/2014/main" id="{5A236D65-81EA-41D6-9A8D-E48953678E3F}"/>
              </a:ext>
            </a:extLst>
          </p:cNvPr>
          <p:cNvSpPr txBox="1">
            <a:spLocks noChangeArrowheads="1"/>
          </p:cNvSpPr>
          <p:nvPr/>
        </p:nvSpPr>
        <p:spPr bwMode="auto">
          <a:xfrm>
            <a:off x="6624637" y="1825625"/>
            <a:ext cx="5567364"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lnSpc>
                <a:spcPct val="90000"/>
              </a:lnSpc>
              <a:spcBef>
                <a:spcPts val="5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3pPr>
            <a:lvl4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a:lnSpc>
                <a:spcPct val="90000"/>
              </a:lnSpc>
              <a:spcBef>
                <a:spcPts val="5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None/>
            </a:pPr>
            <a:r>
              <a:rPr lang="en-GB" altLang="en-US" sz="4800" dirty="0">
                <a:solidFill>
                  <a:schemeClr val="bg1"/>
                </a:solidFill>
              </a:rPr>
              <a:t>Questions</a:t>
            </a:r>
          </a:p>
          <a:p>
            <a:pPr algn="ctr" eaLnBrk="1" hangingPunct="1">
              <a:buFont typeface="Arial" panose="020B0604020202020204" pitchFamily="34" charset="0"/>
              <a:buNone/>
            </a:pPr>
            <a:endParaRPr lang="en-GB" altLang="en-US" sz="2400" dirty="0">
              <a:solidFill>
                <a:schemeClr val="bg1"/>
              </a:solidFill>
            </a:endParaRPr>
          </a:p>
          <a:p>
            <a:pPr algn="ctr" eaLnBrk="1" hangingPunct="1">
              <a:buFont typeface="Arial" panose="020B0604020202020204" pitchFamily="34" charset="0"/>
              <a:buNone/>
            </a:pPr>
            <a:r>
              <a:rPr lang="en-GB" altLang="en-US" sz="2000" dirty="0">
                <a:solidFill>
                  <a:schemeClr val="bg1"/>
                </a:solidFill>
              </a:rPr>
              <a:t>Rachel Tulloch</a:t>
            </a:r>
          </a:p>
          <a:p>
            <a:pPr algn="ctr" eaLnBrk="1" hangingPunct="1">
              <a:buFont typeface="Arial" panose="020B0604020202020204" pitchFamily="34" charset="0"/>
              <a:buNone/>
            </a:pPr>
            <a:r>
              <a:rPr lang="en-GB" altLang="en-US" sz="2000" dirty="0">
                <a:solidFill>
                  <a:schemeClr val="bg1"/>
                </a:solidFill>
              </a:rPr>
              <a:t>Sector Manager – Energy Transition &amp; Transport</a:t>
            </a:r>
          </a:p>
          <a:p>
            <a:pPr algn="ctr" eaLnBrk="1" hangingPunct="1">
              <a:buFont typeface="Arial" panose="020B0604020202020204" pitchFamily="34" charset="0"/>
              <a:buNone/>
            </a:pPr>
            <a:r>
              <a:rPr lang="en-GB" altLang="en-US" sz="1800" dirty="0">
                <a:solidFill>
                  <a:schemeClr val="bg1"/>
                </a:solidFill>
                <a:hlinkClick r:id="rId7"/>
              </a:rPr>
              <a:t>rachel.tulloch@esp-Scotland.ac.uk</a:t>
            </a:r>
            <a:r>
              <a:rPr lang="en-GB" altLang="en-US" sz="1800" dirty="0">
                <a:solidFill>
                  <a:schemeClr val="bg1"/>
                </a:solidFill>
              </a:rPr>
              <a:t> </a:t>
            </a:r>
          </a:p>
          <a:p>
            <a:pPr lvl="1" algn="ctr" eaLnBrk="1" hangingPunct="1"/>
            <a:r>
              <a:rPr lang="en-GB" altLang="en-US" sz="1800" dirty="0">
                <a:solidFill>
                  <a:schemeClr val="bg1"/>
                </a:solidFill>
              </a:rPr>
              <a:t>07812664912</a:t>
            </a:r>
          </a:p>
        </p:txBody>
      </p:sp>
    </p:spTree>
  </p:cSld>
  <p:clrMapOvr>
    <a:masterClrMapping/>
  </p:clrMapOvr>
  <mc:AlternateContent xmlns:mc="http://schemas.openxmlformats.org/markup-compatibility/2006" xmlns:p14="http://schemas.microsoft.com/office/powerpoint/2010/main">
    <mc:Choice Requires="p14">
      <p:transition spd="slow" p14:dur="2000" advTm="12865"/>
    </mc:Choice>
    <mc:Fallback xmlns="">
      <p:transition spd="slow" advTm="1286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80207" y="337184"/>
            <a:ext cx="10515600" cy="1325563"/>
          </a:xfrm>
        </p:spPr>
        <p:txBody>
          <a:bodyPr/>
          <a:lstStyle/>
          <a:p>
            <a:r>
              <a:rPr lang="en-GB" dirty="0"/>
              <a:t>About ESP</a:t>
            </a:r>
          </a:p>
        </p:txBody>
      </p:sp>
      <p:sp>
        <p:nvSpPr>
          <p:cNvPr id="4" name="TextBox 3"/>
          <p:cNvSpPr txBox="1"/>
          <p:nvPr/>
        </p:nvSpPr>
        <p:spPr>
          <a:xfrm>
            <a:off x="193348" y="1924260"/>
            <a:ext cx="6739297" cy="3947234"/>
          </a:xfrm>
          <a:prstGeom prst="rect">
            <a:avLst/>
          </a:prstGeom>
          <a:noFill/>
        </p:spPr>
        <p:txBody>
          <a:bodyPr wrap="square" lIns="91440" tIns="45720" rIns="91440" bIns="45720" rtlCol="0" anchor="t">
            <a:spAutoFit/>
          </a:bodyPr>
          <a:lstStyle/>
          <a:p>
            <a:pPr>
              <a:defRPr/>
            </a:pPr>
            <a:r>
              <a:rPr kumimoji="0" lang="en-GB" sz="2000" b="0" i="0" u="none" strike="noStrike" kern="1200" cap="none" spc="0" normalizeH="0" baseline="0" noProof="0">
                <a:ln>
                  <a:noFill/>
                </a:ln>
                <a:effectLst/>
                <a:uLnTx/>
                <a:uFillTx/>
                <a:latin typeface="Calibri"/>
                <a:cs typeface="Calibri"/>
              </a:rPr>
              <a:t>ESP is a collaboration of Scotland’s colleges and industry partners established to increase Scotland’s capability and capacity to deliver the right skills for the energy, engineering and construction sectors.</a:t>
            </a:r>
            <a:r>
              <a:rPr lang="en-GB" sz="2000">
                <a:solidFill>
                  <a:srgbClr val="FF0000"/>
                </a:solidFill>
                <a:latin typeface="Calibri"/>
                <a:cs typeface="Calibri"/>
              </a:rPr>
              <a:t> </a:t>
            </a:r>
            <a:endParaRPr lang="en-US"/>
          </a:p>
          <a:p>
            <a:pPr>
              <a:defRPr/>
            </a:pPr>
            <a:r>
              <a:rPr lang="en-GB" sz="2000">
                <a:latin typeface="Calibri"/>
                <a:cs typeface="Calibri"/>
              </a:rPr>
              <a:t>Our aim is to join up industry and colleges across Scotland's regions.</a:t>
            </a:r>
          </a:p>
          <a:p>
            <a:pPr>
              <a:defRPr/>
            </a:pPr>
            <a:endParaRPr lang="en-GB" sz="1050" b="1">
              <a:solidFill>
                <a:srgbClr val="FF0000"/>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Vision: - </a:t>
            </a: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A college sector working in partnership with government, agencies and industry to meet national and regional skills needs, maximising investment and job opportunities aligned with emerging technologies, the Climate Emergency and the Just Transition to Net Zero. </a:t>
            </a:r>
          </a:p>
          <a:p>
            <a:pPr>
              <a:defRPr/>
            </a:pPr>
            <a:endParaRPr lang="en-GB" sz="2000">
              <a:solidFill>
                <a:srgbClr val="000000"/>
              </a:solidFill>
              <a:latin typeface="Calibri" panose="020F0502020204030204"/>
              <a:cs typeface="Calibri"/>
            </a:endParaRPr>
          </a:p>
        </p:txBody>
      </p:sp>
      <p:pic>
        <p:nvPicPr>
          <p:cNvPr id="10" name="Picture 9"/>
          <p:cNvPicPr/>
          <p:nvPr/>
        </p:nvPicPr>
        <p:blipFill rotWithShape="1">
          <a:blip r:embed="rId3" cstate="print">
            <a:extLst>
              <a:ext uri="{28A0092B-C50C-407E-A947-70E740481C1C}">
                <a14:useLocalDpi xmlns:a14="http://schemas.microsoft.com/office/drawing/2010/main" val="0"/>
              </a:ext>
            </a:extLst>
          </a:blip>
          <a:srcRect t="8979" b="8842"/>
          <a:stretch/>
        </p:blipFill>
        <p:spPr bwMode="auto">
          <a:xfrm>
            <a:off x="6866837" y="1662747"/>
            <a:ext cx="5728970" cy="35325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788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FBE964-C131-436F-B357-089148C9D66F}"/>
              </a:ext>
            </a:extLst>
          </p:cNvPr>
          <p:cNvSpPr/>
          <p:nvPr/>
        </p:nvSpPr>
        <p:spPr>
          <a:xfrm>
            <a:off x="3288" y="0"/>
            <a:ext cx="12188712" cy="6858001"/>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a:p>
        </p:txBody>
      </p:sp>
      <p:pic>
        <p:nvPicPr>
          <p:cNvPr id="5" name="Picture 4" descr="A picture containing arrow&#10;&#10;Description automatically generated">
            <a:extLst>
              <a:ext uri="{FF2B5EF4-FFF2-40B4-BE49-F238E27FC236}">
                <a16:creationId xmlns:a16="http://schemas.microsoft.com/office/drawing/2014/main" id="{994FC86E-D5A6-4769-94C7-30A1FA8B0D4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477090" y="919792"/>
            <a:ext cx="12222106" cy="5977003"/>
          </a:xfrm>
          <a:prstGeom prst="rect">
            <a:avLst/>
          </a:prstGeom>
          <a:noFill/>
        </p:spPr>
      </p:pic>
      <p:sp>
        <p:nvSpPr>
          <p:cNvPr id="9" name="TextBox 8">
            <a:extLst>
              <a:ext uri="{FF2B5EF4-FFF2-40B4-BE49-F238E27FC236}">
                <a16:creationId xmlns:a16="http://schemas.microsoft.com/office/drawing/2014/main" id="{DD7C34B3-4202-4241-80F9-EE2925CF6CE0}"/>
              </a:ext>
            </a:extLst>
          </p:cNvPr>
          <p:cNvSpPr txBox="1"/>
          <p:nvPr/>
        </p:nvSpPr>
        <p:spPr>
          <a:xfrm>
            <a:off x="2024117" y="224598"/>
            <a:ext cx="10289628" cy="1569660"/>
          </a:xfrm>
          <a:prstGeom prst="rect">
            <a:avLst/>
          </a:prstGeom>
          <a:no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Climate Emergency Skills </a:t>
            </a:r>
          </a:p>
          <a:p>
            <a:r>
              <a:rPr lang="en-US" sz="4800" b="1" dirty="0">
                <a:solidFill>
                  <a:schemeClr val="bg1"/>
                </a:solidFill>
                <a:latin typeface="Arial" panose="020B0604020202020204" pitchFamily="34" charset="0"/>
                <a:cs typeface="Arial" panose="020B0604020202020204" pitchFamily="34" charset="0"/>
              </a:rPr>
              <a:t>Action Plan</a:t>
            </a:r>
            <a:endParaRPr lang="en-GB" sz="4800" dirty="0">
              <a:solidFill>
                <a:schemeClr val="bg1"/>
              </a:solidFill>
              <a:latin typeface="Arial" panose="020B0604020202020204" pitchFamily="34" charset="0"/>
              <a:cs typeface="Arial" panose="020B0604020202020204" pitchFamily="34" charset="0"/>
            </a:endParaRPr>
          </a:p>
        </p:txBody>
      </p:sp>
      <p:pic>
        <p:nvPicPr>
          <p:cNvPr id="10" name="Picture 2">
            <a:extLst>
              <a:ext uri="{FF2B5EF4-FFF2-40B4-BE49-F238E27FC236}">
                <a16:creationId xmlns:a16="http://schemas.microsoft.com/office/drawing/2014/main" id="{40A24A77-0CA0-412B-9F99-D63CA2A8A91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22707"/>
            <a:ext cx="1868326" cy="994171"/>
          </a:xfrm>
          <a:prstGeom prst="rect">
            <a:avLst/>
          </a:prstGeom>
          <a:noFill/>
          <a:ln w="9525">
            <a:noFill/>
            <a:miter lim="800000"/>
            <a:headEnd/>
            <a:tailEnd/>
          </a:ln>
          <a:effectLst/>
        </p:spPr>
      </p:pic>
    </p:spTree>
    <p:extLst>
      <p:ext uri="{BB962C8B-B14F-4D97-AF65-F5344CB8AC3E}">
        <p14:creationId xmlns:p14="http://schemas.microsoft.com/office/powerpoint/2010/main" val="62383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807ACB-C75F-2943-82F1-3F3231559A9F}"/>
              </a:ext>
            </a:extLst>
          </p:cNvPr>
          <p:cNvSpPr/>
          <p:nvPr/>
        </p:nvSpPr>
        <p:spPr>
          <a:xfrm>
            <a:off x="0" y="0"/>
            <a:ext cx="12192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p>
        </p:txBody>
      </p:sp>
      <p:sp>
        <p:nvSpPr>
          <p:cNvPr id="5" name="TextBox 4">
            <a:extLst>
              <a:ext uri="{FF2B5EF4-FFF2-40B4-BE49-F238E27FC236}">
                <a16:creationId xmlns:a16="http://schemas.microsoft.com/office/drawing/2014/main" id="{B3AC6F82-0BD4-6B4B-9EC3-13DEF314244B}"/>
              </a:ext>
            </a:extLst>
          </p:cNvPr>
          <p:cNvSpPr txBox="1"/>
          <p:nvPr/>
        </p:nvSpPr>
        <p:spPr>
          <a:xfrm>
            <a:off x="251521" y="131195"/>
            <a:ext cx="5416868" cy="646011"/>
          </a:xfrm>
          <a:prstGeom prst="rect">
            <a:avLst/>
          </a:prstGeom>
          <a:noFill/>
        </p:spPr>
        <p:txBody>
          <a:bodyPr wrap="none" rtlCol="0" anchor="t">
            <a:spAutoFit/>
          </a:bodyPr>
          <a:lstStyle/>
          <a:p>
            <a:r>
              <a:rPr lang="en-GB" sz="3598" b="1" dirty="0">
                <a:solidFill>
                  <a:schemeClr val="bg1"/>
                </a:solidFill>
                <a:latin typeface="Arial" panose="020B0604020202020204" pitchFamily="34" charset="0"/>
                <a:cs typeface="Arial" panose="020B0604020202020204" pitchFamily="34" charset="0"/>
              </a:rPr>
              <a:t>The Climate Emergency</a:t>
            </a:r>
          </a:p>
        </p:txBody>
      </p:sp>
      <p:sp>
        <p:nvSpPr>
          <p:cNvPr id="52" name="TextBox 51">
            <a:extLst>
              <a:ext uri="{FF2B5EF4-FFF2-40B4-BE49-F238E27FC236}">
                <a16:creationId xmlns:a16="http://schemas.microsoft.com/office/drawing/2014/main" id="{6AA07294-82D4-44E2-9F34-641D9B58A5F0}"/>
              </a:ext>
            </a:extLst>
          </p:cNvPr>
          <p:cNvSpPr txBox="1"/>
          <p:nvPr/>
        </p:nvSpPr>
        <p:spPr>
          <a:xfrm>
            <a:off x="1019506" y="936979"/>
            <a:ext cx="7569801" cy="6186950"/>
          </a:xfrm>
          <a:prstGeom prst="rect">
            <a:avLst/>
          </a:prstGeom>
          <a:noFill/>
        </p:spPr>
        <p:txBody>
          <a:bodyPr wrap="square" lIns="91440" tIns="45720" rIns="91440" bIns="45720" rtlCol="0" anchor="t">
            <a:spAutoFit/>
          </a:bodyPr>
          <a:lstStyle/>
          <a:p>
            <a:r>
              <a:rPr lang="en-GB" b="1" dirty="0">
                <a:solidFill>
                  <a:srgbClr val="006373"/>
                </a:solidFill>
                <a:latin typeface="Arial"/>
                <a:cs typeface="Arial"/>
              </a:rPr>
              <a:t>Net-Zero by 2045</a:t>
            </a:r>
          </a:p>
          <a:p>
            <a:r>
              <a:rPr lang="en-US" dirty="0">
                <a:solidFill>
                  <a:srgbClr val="000000"/>
                </a:solidFill>
                <a:latin typeface="Arial" panose="020B0604020202020204" pitchFamily="34" charset="0"/>
                <a:cs typeface="Arial" panose="020B0604020202020204" pitchFamily="34" charset="0"/>
              </a:rPr>
              <a:t>In 2019, Scottish Government was the first Government in the world to declare a Climate Emergency, committing Scotland to become a net zero nation by 2045</a:t>
            </a:r>
          </a:p>
          <a:p>
            <a:endParaRPr lang="en-US" dirty="0">
              <a:solidFill>
                <a:srgbClr val="000000"/>
              </a:solidFill>
              <a:latin typeface="Arial" panose="020B0604020202020204" pitchFamily="34" charset="0"/>
              <a:cs typeface="Arial" panose="020B0604020202020204" pitchFamily="34" charset="0"/>
            </a:endParaRPr>
          </a:p>
          <a:p>
            <a:r>
              <a:rPr lang="en-GB" b="1" dirty="0">
                <a:solidFill>
                  <a:srgbClr val="006373"/>
                </a:solidFill>
                <a:latin typeface="Arial"/>
                <a:cs typeface="Arial"/>
              </a:rPr>
              <a:t>A ‘green recovery’</a:t>
            </a:r>
          </a:p>
          <a:p>
            <a:r>
              <a:rPr lang="en-US" dirty="0">
                <a:solidFill>
                  <a:srgbClr val="000000"/>
                </a:solidFill>
                <a:latin typeface="Arial" panose="020B0604020202020204" pitchFamily="34" charset="0"/>
                <a:cs typeface="Arial" panose="020B0604020202020204" pitchFamily="34" charset="0"/>
              </a:rPr>
              <a:t>In 2020, Scottish Government updated its Climate Change Plan to reflect the profound impact of the pandemic, committing to a ‘green recovery’ from COVID-19 which captures the opportunities of a just transition to net zero.</a:t>
            </a:r>
          </a:p>
          <a:p>
            <a:endParaRPr lang="en-US" dirty="0">
              <a:solidFill>
                <a:srgbClr val="000000"/>
              </a:solidFill>
              <a:latin typeface="Arial" panose="020B0604020202020204" pitchFamily="34" charset="0"/>
              <a:cs typeface="Arial" panose="020B0604020202020204" pitchFamily="34" charset="0"/>
            </a:endParaRPr>
          </a:p>
          <a:p>
            <a:r>
              <a:rPr lang="en-US" sz="1801" b="1" dirty="0">
                <a:solidFill>
                  <a:srgbClr val="006373"/>
                </a:solidFill>
                <a:latin typeface="Arial" panose="020B0604020202020204" pitchFamily="34" charset="0"/>
                <a:ea typeface="Times New Roman" panose="02020603050405020304" pitchFamily="18" charset="0"/>
                <a:cs typeface="Arial" panose="020B0604020202020204" pitchFamily="34" charset="0"/>
              </a:rPr>
              <a:t>A Just Transition</a:t>
            </a:r>
          </a:p>
          <a:p>
            <a:r>
              <a:rPr lang="en-US" sz="1801" dirty="0">
                <a:latin typeface="Arial" panose="020B0604020202020204" pitchFamily="34" charset="0"/>
                <a:ea typeface="Times New Roman" panose="02020603050405020304" pitchFamily="18" charset="0"/>
                <a:cs typeface="Arial" panose="020B0604020202020204" pitchFamily="34" charset="0"/>
              </a:rPr>
              <a:t>The transition to a thriving and inclusive net zero economy is a transformational opportunity, however the pace and scale of the transition will bring with it risks and disruptions as communities, industries and supply chains adapt. </a:t>
            </a:r>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r>
              <a:rPr lang="en-US" b="1" dirty="0">
                <a:solidFill>
                  <a:srgbClr val="006373"/>
                </a:solidFill>
                <a:latin typeface="Arial"/>
                <a:cs typeface="Arial"/>
              </a:rPr>
              <a:t>Green jobs and skills</a:t>
            </a:r>
          </a:p>
          <a:p>
            <a:r>
              <a:rPr lang="en-US" dirty="0">
                <a:latin typeface="Arial" panose="020B0604020202020204" pitchFamily="34" charset="0"/>
                <a:cs typeface="Arial" panose="020B0604020202020204" pitchFamily="34" charset="0"/>
              </a:rPr>
              <a:t>Green jobs, skills, training and reskilling are at the </a:t>
            </a:r>
            <a:r>
              <a:rPr lang="en-US" dirty="0" err="1">
                <a:latin typeface="Arial" panose="020B0604020202020204" pitchFamily="34" charset="0"/>
                <a:cs typeface="Arial" panose="020B0604020202020204" pitchFamily="34" charset="0"/>
              </a:rPr>
              <a:t>centre</a:t>
            </a:r>
            <a:r>
              <a:rPr lang="en-US" dirty="0">
                <a:latin typeface="Arial" panose="020B0604020202020204" pitchFamily="34" charset="0"/>
                <a:cs typeface="Arial" panose="020B0604020202020204" pitchFamily="34" charset="0"/>
              </a:rPr>
              <a:t> of Government’s approach, driven by the </a:t>
            </a:r>
            <a:r>
              <a:rPr lang="en-US" dirty="0">
                <a:latin typeface="Arial" panose="020B0604020202020204" pitchFamily="34" charset="0"/>
                <a:cs typeface="Arial" panose="020B0604020202020204" pitchFamily="34" charset="0"/>
                <a:hlinkClick r:id="rId3"/>
              </a:rPr>
              <a:t>Climate Emergency Skills Action Plan</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7B8A7D82-013F-EC44-98C7-42E2377FE166}"/>
              </a:ext>
            </a:extLst>
          </p:cNvPr>
          <p:cNvSpPr/>
          <p:nvPr/>
        </p:nvSpPr>
        <p:spPr>
          <a:xfrm>
            <a:off x="396709" y="5579838"/>
            <a:ext cx="495991" cy="495991"/>
          </a:xfrm>
          <a:prstGeom prst="ellipse">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6"/>
          </a:p>
        </p:txBody>
      </p:sp>
      <p:sp>
        <p:nvSpPr>
          <p:cNvPr id="9" name="Oval 8">
            <a:extLst>
              <a:ext uri="{FF2B5EF4-FFF2-40B4-BE49-F238E27FC236}">
                <a16:creationId xmlns:a16="http://schemas.microsoft.com/office/drawing/2014/main" id="{F11D6582-9101-2248-AE5B-046A952DC9E9}"/>
              </a:ext>
            </a:extLst>
          </p:cNvPr>
          <p:cNvSpPr/>
          <p:nvPr/>
        </p:nvSpPr>
        <p:spPr>
          <a:xfrm>
            <a:off x="424239" y="4187671"/>
            <a:ext cx="481649" cy="504207"/>
          </a:xfrm>
          <a:prstGeom prst="ellipse">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6"/>
          </a:p>
        </p:txBody>
      </p:sp>
      <p:sp>
        <p:nvSpPr>
          <p:cNvPr id="16" name="Oval 15">
            <a:extLst>
              <a:ext uri="{FF2B5EF4-FFF2-40B4-BE49-F238E27FC236}">
                <a16:creationId xmlns:a16="http://schemas.microsoft.com/office/drawing/2014/main" id="{C3F81555-C881-483E-8F80-C74F29CE5D56}"/>
              </a:ext>
            </a:extLst>
          </p:cNvPr>
          <p:cNvSpPr/>
          <p:nvPr/>
        </p:nvSpPr>
        <p:spPr>
          <a:xfrm>
            <a:off x="442242" y="2589098"/>
            <a:ext cx="495991" cy="495991"/>
          </a:xfrm>
          <a:prstGeom prst="ellipse">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6"/>
          </a:p>
        </p:txBody>
      </p:sp>
      <p:pic>
        <p:nvPicPr>
          <p:cNvPr id="11" name="Picture 10" descr="A close up of a logo&#10;&#10;Description automatically generated">
            <a:extLst>
              <a:ext uri="{FF2B5EF4-FFF2-40B4-BE49-F238E27FC236}">
                <a16:creationId xmlns:a16="http://schemas.microsoft.com/office/drawing/2014/main" id="{86E33CA9-E594-AD40-9CE6-2890A8331B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430" y="2634259"/>
            <a:ext cx="420157" cy="420157"/>
          </a:xfrm>
          <a:prstGeom prst="rect">
            <a:avLst/>
          </a:prstGeom>
        </p:spPr>
      </p:pic>
      <p:pic>
        <p:nvPicPr>
          <p:cNvPr id="13" name="Picture 12" descr="A picture containing white, sign&#10;&#10;Description automatically generated">
            <a:extLst>
              <a:ext uri="{FF2B5EF4-FFF2-40B4-BE49-F238E27FC236}">
                <a16:creationId xmlns:a16="http://schemas.microsoft.com/office/drawing/2014/main" id="{5913F71F-0D87-B54D-A5DB-51365D47F8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896" y="2742762"/>
            <a:ext cx="245241" cy="245241"/>
          </a:xfrm>
          <a:prstGeom prst="rect">
            <a:avLst/>
          </a:prstGeom>
        </p:spPr>
      </p:pic>
      <p:pic>
        <p:nvPicPr>
          <p:cNvPr id="18" name="Picture 17">
            <a:extLst>
              <a:ext uri="{FF2B5EF4-FFF2-40B4-BE49-F238E27FC236}">
                <a16:creationId xmlns:a16="http://schemas.microsoft.com/office/drawing/2014/main" id="{E6D9319F-E0C6-8C41-A294-FE0F9CF87C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399" y="4242110"/>
            <a:ext cx="395327" cy="395327"/>
          </a:xfrm>
          <a:prstGeom prst="rect">
            <a:avLst/>
          </a:prstGeom>
        </p:spPr>
      </p:pic>
      <p:pic>
        <p:nvPicPr>
          <p:cNvPr id="20" name="Picture 19" descr="A close up of a logo&#10;&#10;Description automatically generated">
            <a:extLst>
              <a:ext uri="{FF2B5EF4-FFF2-40B4-BE49-F238E27FC236}">
                <a16:creationId xmlns:a16="http://schemas.microsoft.com/office/drawing/2014/main" id="{C4D1A0DF-9696-FA45-A3B5-D2DD30E483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283" y="5637412"/>
            <a:ext cx="380844" cy="380844"/>
          </a:xfrm>
          <a:prstGeom prst="rect">
            <a:avLst/>
          </a:prstGeom>
        </p:spPr>
      </p:pic>
      <p:sp>
        <p:nvSpPr>
          <p:cNvPr id="24" name="Rectangle 23">
            <a:extLst>
              <a:ext uri="{FF2B5EF4-FFF2-40B4-BE49-F238E27FC236}">
                <a16:creationId xmlns:a16="http://schemas.microsoft.com/office/drawing/2014/main" id="{F7E9C0CA-A083-4104-A920-D891C57C7761}"/>
              </a:ext>
            </a:extLst>
          </p:cNvPr>
          <p:cNvSpPr/>
          <p:nvPr/>
        </p:nvSpPr>
        <p:spPr>
          <a:xfrm>
            <a:off x="8670580" y="899558"/>
            <a:ext cx="3521818" cy="5949280"/>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97" dirty="0">
              <a:solidFill>
                <a:schemeClr val="bg1"/>
              </a:solidFill>
              <a:latin typeface="Arial" panose="020B0604020202020204" pitchFamily="34" charset="0"/>
              <a:cs typeface="Arial" panose="020B0604020202020204" pitchFamily="34" charset="0"/>
            </a:endParaRPr>
          </a:p>
          <a:p>
            <a:endParaRPr lang="en-GB" sz="1697" dirty="0">
              <a:solidFill>
                <a:schemeClr val="bg1"/>
              </a:solidFill>
              <a:latin typeface="Arial" panose="020B0604020202020204" pitchFamily="34" charset="0"/>
              <a:cs typeface="Arial" panose="020B0604020202020204" pitchFamily="34" charset="0"/>
            </a:endParaRPr>
          </a:p>
          <a:p>
            <a:endParaRPr lang="en-GB" sz="1697" dirty="0">
              <a:solidFill>
                <a:schemeClr val="bg1"/>
              </a:solidFill>
              <a:latin typeface="Arial" panose="020B0604020202020204" pitchFamily="34" charset="0"/>
              <a:cs typeface="Arial" panose="020B0604020202020204" pitchFamily="34" charset="0"/>
            </a:endParaRPr>
          </a:p>
          <a:p>
            <a:endParaRPr lang="en-GB" sz="1697" dirty="0">
              <a:solidFill>
                <a:schemeClr val="bg1"/>
              </a:solidFill>
              <a:latin typeface="Arial" panose="020B0604020202020204" pitchFamily="34" charset="0"/>
              <a:cs typeface="Arial" panose="020B0604020202020204" pitchFamily="34" charset="0"/>
            </a:endParaRPr>
          </a:p>
          <a:p>
            <a:endParaRPr lang="en-GB" sz="1697" dirty="0">
              <a:solidFill>
                <a:schemeClr val="bg1"/>
              </a:solidFill>
              <a:latin typeface="Arial" panose="020B0604020202020204" pitchFamily="34" charset="0"/>
              <a:cs typeface="Arial" panose="020B0604020202020204" pitchFamily="34" charset="0"/>
            </a:endParaRPr>
          </a:p>
          <a:p>
            <a:endParaRPr lang="en-GB" sz="1697" dirty="0">
              <a:solidFill>
                <a:schemeClr val="bg1"/>
              </a:solidFill>
              <a:latin typeface="Arial" panose="020B0604020202020204" pitchFamily="34" charset="0"/>
              <a:cs typeface="Arial" panose="020B0604020202020204" pitchFamily="34" charset="0"/>
            </a:endParaRPr>
          </a:p>
          <a:p>
            <a:endParaRPr lang="en-GB" sz="1697" dirty="0">
              <a:solidFill>
                <a:schemeClr val="bg1"/>
              </a:solidFill>
              <a:latin typeface="Arial" panose="020B0604020202020204" pitchFamily="34" charset="0"/>
              <a:cs typeface="Arial" panose="020B0604020202020204" pitchFamily="34" charset="0"/>
            </a:endParaRPr>
          </a:p>
          <a:p>
            <a:endParaRPr lang="en-GB" sz="1697" dirty="0">
              <a:solidFill>
                <a:schemeClr val="bg1"/>
              </a:solidFill>
              <a:latin typeface="Arial" panose="020B0604020202020204" pitchFamily="34" charset="0"/>
              <a:cs typeface="Arial" panose="020B0604020202020204" pitchFamily="34" charset="0"/>
            </a:endParaRPr>
          </a:p>
          <a:p>
            <a:endParaRPr lang="en-GB" sz="1697" dirty="0">
              <a:solidFill>
                <a:schemeClr val="bg1"/>
              </a:solidFill>
              <a:latin typeface="Arial" panose="020B0604020202020204" pitchFamily="34" charset="0"/>
              <a:cs typeface="Arial" panose="020B0604020202020204" pitchFamily="34" charset="0"/>
            </a:endParaRPr>
          </a:p>
          <a:p>
            <a:endParaRPr lang="en-GB" sz="1697" dirty="0">
              <a:solidFill>
                <a:schemeClr val="bg1"/>
              </a:solidFill>
              <a:latin typeface="Arial" panose="020B0604020202020204" pitchFamily="34" charset="0"/>
              <a:cs typeface="Arial" panose="020B0604020202020204" pitchFamily="34" charset="0"/>
            </a:endParaRPr>
          </a:p>
          <a:p>
            <a:endParaRPr lang="en-GB" sz="1697" dirty="0">
              <a:solidFill>
                <a:schemeClr val="bg1"/>
              </a:solidFill>
              <a:latin typeface="Arial" panose="020B0604020202020204" pitchFamily="34" charset="0"/>
              <a:cs typeface="Arial" panose="020B0604020202020204" pitchFamily="34" charset="0"/>
            </a:endParaRPr>
          </a:p>
          <a:p>
            <a:endParaRPr lang="en-GB" sz="1697" dirty="0">
              <a:solidFill>
                <a:schemeClr val="bg1"/>
              </a:solidFill>
              <a:latin typeface="Arial" panose="020B0604020202020204" pitchFamily="34" charset="0"/>
              <a:cs typeface="Arial" panose="020B0604020202020204" pitchFamily="34" charset="0"/>
            </a:endParaRPr>
          </a:p>
          <a:p>
            <a:endParaRPr lang="en-GB" sz="1697" dirty="0">
              <a:solidFill>
                <a:schemeClr val="bg1"/>
              </a:solidFill>
              <a:latin typeface="Arial" panose="020B0604020202020204" pitchFamily="34" charset="0"/>
              <a:cs typeface="Arial" panose="020B0604020202020204" pitchFamily="34" charset="0"/>
            </a:endParaRPr>
          </a:p>
          <a:p>
            <a:r>
              <a:rPr lang="en-GB" sz="1697" dirty="0">
                <a:solidFill>
                  <a:schemeClr val="bg1"/>
                </a:solidFill>
                <a:latin typeface="Arial" panose="020B0604020202020204" pitchFamily="34" charset="0"/>
                <a:cs typeface="Arial" panose="020B0604020202020204" pitchFamily="34" charset="0"/>
              </a:rPr>
              <a:t>Ensuring our workforce has the skills for the transition to net-zero</a:t>
            </a:r>
          </a:p>
          <a:p>
            <a:endParaRPr lang="en-GB" sz="1697" dirty="0">
              <a:solidFill>
                <a:schemeClr val="bg1"/>
              </a:solidFill>
              <a:latin typeface="Arial" panose="020B0604020202020204" pitchFamily="34" charset="0"/>
              <a:cs typeface="Arial" panose="020B0604020202020204" pitchFamily="34" charset="0"/>
            </a:endParaRPr>
          </a:p>
          <a:p>
            <a:r>
              <a:rPr lang="en-GB" sz="1697" dirty="0">
                <a:solidFill>
                  <a:schemeClr val="bg1"/>
                </a:solidFill>
                <a:latin typeface="Arial" panose="020B0604020202020204" pitchFamily="34" charset="0"/>
                <a:cs typeface="Arial" panose="020B0604020202020204" pitchFamily="34" charset="0"/>
              </a:rPr>
              <a:t>Delivering on Scotland’s Climate Change Plan</a:t>
            </a:r>
          </a:p>
          <a:p>
            <a:endParaRPr lang="en-GB" sz="1697" dirty="0">
              <a:solidFill>
                <a:schemeClr val="bg1"/>
              </a:solidFill>
              <a:latin typeface="Arial" panose="020B0604020202020204" pitchFamily="34" charset="0"/>
              <a:cs typeface="Arial" panose="020B0604020202020204" pitchFamily="34" charset="0"/>
            </a:endParaRPr>
          </a:p>
          <a:p>
            <a:r>
              <a:rPr lang="en-GB" sz="1697" dirty="0">
                <a:solidFill>
                  <a:schemeClr val="bg1"/>
                </a:solidFill>
                <a:latin typeface="Arial" panose="020B0604020202020204" pitchFamily="34" charset="0"/>
                <a:cs typeface="Arial" panose="020B0604020202020204" pitchFamily="34" charset="0"/>
              </a:rPr>
              <a:t>Embedding a partnership approach</a:t>
            </a:r>
          </a:p>
          <a:p>
            <a:endParaRPr lang="en-US" sz="1697" dirty="0">
              <a:solidFill>
                <a:schemeClr val="bg1"/>
              </a:solidFill>
              <a:latin typeface="Arial"/>
              <a:cs typeface="Arial"/>
            </a:endParaRPr>
          </a:p>
          <a:p>
            <a:r>
              <a:rPr lang="en-US" sz="1697" dirty="0">
                <a:solidFill>
                  <a:schemeClr val="bg1"/>
                </a:solidFill>
                <a:latin typeface="Arial"/>
                <a:cs typeface="Arial"/>
              </a:rPr>
              <a:t>Evidence-led</a:t>
            </a:r>
            <a:endParaRPr lang="en-GB" sz="1697" dirty="0">
              <a:solidFill>
                <a:schemeClr val="bg1"/>
              </a:solidFill>
              <a:latin typeface="Arial" panose="020B0604020202020204" pitchFamily="34" charset="0"/>
              <a:cs typeface="Arial" panose="020B0604020202020204" pitchFamily="34" charset="0"/>
            </a:endParaRPr>
          </a:p>
          <a:p>
            <a:pPr algn="ctr"/>
            <a:endParaRPr lang="en-GB" sz="1697" dirty="0">
              <a:solidFill>
                <a:schemeClr val="bg1"/>
              </a:solidFill>
              <a:latin typeface="Arial" panose="020B0604020202020204" pitchFamily="34" charset="0"/>
              <a:cs typeface="Arial" panose="020B0604020202020204" pitchFamily="34" charset="0"/>
            </a:endParaRPr>
          </a:p>
          <a:p>
            <a:pPr algn="ctr"/>
            <a:endParaRPr lang="en-GB" sz="1697" dirty="0">
              <a:solidFill>
                <a:schemeClr val="bg1"/>
              </a:solidFill>
              <a:latin typeface="Arial" panose="020B0604020202020204" pitchFamily="34" charset="0"/>
              <a:cs typeface="Arial" panose="020B0604020202020204" pitchFamily="34" charset="0"/>
            </a:endParaRPr>
          </a:p>
          <a:p>
            <a:pPr algn="ctr"/>
            <a:endParaRPr lang="en-GB" dirty="0">
              <a:solidFill>
                <a:schemeClr val="bg1"/>
              </a:solidFill>
              <a:latin typeface="Arial" panose="020B0604020202020204" pitchFamily="34" charset="0"/>
              <a:cs typeface="Arial" panose="020B0604020202020204" pitchFamily="34" charset="0"/>
            </a:endParaRPr>
          </a:p>
          <a:p>
            <a:pPr algn="ctr"/>
            <a:endParaRPr lang="en-GB" dirty="0"/>
          </a:p>
        </p:txBody>
      </p:sp>
      <p:pic>
        <p:nvPicPr>
          <p:cNvPr id="3" name="Picture 2" descr="Logo, company name&#10;&#10;Description automatically generated">
            <a:extLst>
              <a:ext uri="{FF2B5EF4-FFF2-40B4-BE49-F238E27FC236}">
                <a16:creationId xmlns:a16="http://schemas.microsoft.com/office/drawing/2014/main" id="{D537422C-A4E5-4164-9E7A-CB8BBB7210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78043" y="80603"/>
            <a:ext cx="1160564" cy="751146"/>
          </a:xfrm>
          <a:prstGeom prst="rect">
            <a:avLst/>
          </a:prstGeom>
        </p:spPr>
      </p:pic>
      <p:sp>
        <p:nvSpPr>
          <p:cNvPr id="22" name="Oval 21">
            <a:extLst>
              <a:ext uri="{FF2B5EF4-FFF2-40B4-BE49-F238E27FC236}">
                <a16:creationId xmlns:a16="http://schemas.microsoft.com/office/drawing/2014/main" id="{8AA8F401-FF32-4430-AF6A-9D486CD396D1}"/>
              </a:ext>
            </a:extLst>
          </p:cNvPr>
          <p:cNvSpPr/>
          <p:nvPr/>
        </p:nvSpPr>
        <p:spPr>
          <a:xfrm>
            <a:off x="409897" y="1179972"/>
            <a:ext cx="495991" cy="495991"/>
          </a:xfrm>
          <a:prstGeom prst="ellipse">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6"/>
          </a:p>
        </p:txBody>
      </p:sp>
      <p:pic>
        <p:nvPicPr>
          <p:cNvPr id="7" name="Graphic 6" descr="Repeat">
            <a:extLst>
              <a:ext uri="{FF2B5EF4-FFF2-40B4-BE49-F238E27FC236}">
                <a16:creationId xmlns:a16="http://schemas.microsoft.com/office/drawing/2014/main" id="{6336BD08-6D3C-47A3-BFBB-4D48FE4039E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5654" y="1233031"/>
            <a:ext cx="389872" cy="389872"/>
          </a:xfrm>
          <a:prstGeom prst="rect">
            <a:avLst/>
          </a:prstGeom>
        </p:spPr>
      </p:pic>
      <p:pic>
        <p:nvPicPr>
          <p:cNvPr id="2" name="Picture 1">
            <a:extLst>
              <a:ext uri="{FF2B5EF4-FFF2-40B4-BE49-F238E27FC236}">
                <a16:creationId xmlns:a16="http://schemas.microsoft.com/office/drawing/2014/main" id="{60E210F5-AA49-4688-9D32-323AF223B906}"/>
              </a:ext>
            </a:extLst>
          </p:cNvPr>
          <p:cNvPicPr>
            <a:picLocks noChangeAspect="1"/>
          </p:cNvPicPr>
          <p:nvPr/>
        </p:nvPicPr>
        <p:blipFill>
          <a:blip r:embed="rId11"/>
          <a:stretch>
            <a:fillRect/>
          </a:stretch>
        </p:blipFill>
        <p:spPr>
          <a:xfrm>
            <a:off x="8716114" y="1015966"/>
            <a:ext cx="3329473" cy="1999990"/>
          </a:xfrm>
          <a:prstGeom prst="rect">
            <a:avLst/>
          </a:prstGeom>
        </p:spPr>
      </p:pic>
    </p:spTree>
    <p:extLst>
      <p:ext uri="{BB962C8B-B14F-4D97-AF65-F5344CB8AC3E}">
        <p14:creationId xmlns:p14="http://schemas.microsoft.com/office/powerpoint/2010/main" val="2317840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807ACB-C75F-2943-82F1-3F3231559A9F}"/>
              </a:ext>
            </a:extLst>
          </p:cNvPr>
          <p:cNvSpPr/>
          <p:nvPr/>
        </p:nvSpPr>
        <p:spPr>
          <a:xfrm>
            <a:off x="0" y="0"/>
            <a:ext cx="12192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p>
        </p:txBody>
      </p:sp>
      <p:sp>
        <p:nvSpPr>
          <p:cNvPr id="5" name="TextBox 4">
            <a:extLst>
              <a:ext uri="{FF2B5EF4-FFF2-40B4-BE49-F238E27FC236}">
                <a16:creationId xmlns:a16="http://schemas.microsoft.com/office/drawing/2014/main" id="{B3AC6F82-0BD4-6B4B-9EC3-13DEF314244B}"/>
              </a:ext>
            </a:extLst>
          </p:cNvPr>
          <p:cNvSpPr txBox="1"/>
          <p:nvPr/>
        </p:nvSpPr>
        <p:spPr>
          <a:xfrm>
            <a:off x="251521" y="131194"/>
            <a:ext cx="8520281" cy="646203"/>
          </a:xfrm>
          <a:prstGeom prst="rect">
            <a:avLst/>
          </a:prstGeom>
          <a:noFill/>
        </p:spPr>
        <p:txBody>
          <a:bodyPr wrap="none" rtlCol="0" anchor="t">
            <a:spAutoFit/>
          </a:bodyPr>
          <a:lstStyle/>
          <a:p>
            <a:r>
              <a:rPr lang="en-GB" sz="3599" b="1" dirty="0">
                <a:solidFill>
                  <a:schemeClr val="bg1"/>
                </a:solidFill>
                <a:latin typeface="Arial" panose="020B0604020202020204" pitchFamily="34" charset="0"/>
                <a:cs typeface="Arial" panose="020B0604020202020204" pitchFamily="34" charset="0"/>
              </a:rPr>
              <a:t>Understanding Green Jobs and Skills</a:t>
            </a:r>
          </a:p>
        </p:txBody>
      </p:sp>
      <p:pic>
        <p:nvPicPr>
          <p:cNvPr id="3" name="Picture 2" descr="Logo, company name&#10;&#10;Description automatically generated">
            <a:extLst>
              <a:ext uri="{FF2B5EF4-FFF2-40B4-BE49-F238E27FC236}">
                <a16:creationId xmlns:a16="http://schemas.microsoft.com/office/drawing/2014/main" id="{D537422C-A4E5-4164-9E7A-CB8BBB7210A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78042" y="80603"/>
            <a:ext cx="1160564" cy="751146"/>
          </a:xfrm>
          <a:prstGeom prst="rect">
            <a:avLst/>
          </a:prstGeom>
        </p:spPr>
      </p:pic>
      <p:sp>
        <p:nvSpPr>
          <p:cNvPr id="10" name="Rectangle 9">
            <a:extLst>
              <a:ext uri="{FF2B5EF4-FFF2-40B4-BE49-F238E27FC236}">
                <a16:creationId xmlns:a16="http://schemas.microsoft.com/office/drawing/2014/main" id="{2C01506E-158B-4CA3-81D3-002A7BDD4E8B}"/>
              </a:ext>
            </a:extLst>
          </p:cNvPr>
          <p:cNvSpPr/>
          <p:nvPr/>
        </p:nvSpPr>
        <p:spPr>
          <a:xfrm>
            <a:off x="251521" y="1030323"/>
            <a:ext cx="5398165" cy="5632311"/>
          </a:xfrm>
          <a:prstGeom prst="rect">
            <a:avLst/>
          </a:prstGeom>
          <a:solidFill>
            <a:srgbClr val="92AF29"/>
          </a:solidFill>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Reaching net zero by 2045 requires</a:t>
            </a:r>
          </a:p>
          <a:p>
            <a:r>
              <a:rPr lang="en-GB" sz="2400" b="1" u="sng" dirty="0">
                <a:solidFill>
                  <a:schemeClr val="bg1"/>
                </a:solidFill>
                <a:latin typeface="Arial" panose="020B0604020202020204" pitchFamily="34" charset="0"/>
                <a:cs typeface="Arial" panose="020B0604020202020204" pitchFamily="34" charset="0"/>
              </a:rPr>
              <a:t>transformational change </a:t>
            </a:r>
            <a:r>
              <a:rPr lang="en-GB" sz="2400" dirty="0">
                <a:solidFill>
                  <a:schemeClr val="bg1"/>
                </a:solidFill>
                <a:latin typeface="Arial" panose="020B0604020202020204" pitchFamily="34" charset="0"/>
                <a:cs typeface="Arial" panose="020B0604020202020204" pitchFamily="34" charset="0"/>
              </a:rPr>
              <a:t>across the</a:t>
            </a:r>
          </a:p>
          <a:p>
            <a:r>
              <a:rPr lang="en-US" sz="2400" dirty="0">
                <a:solidFill>
                  <a:schemeClr val="bg1"/>
                </a:solidFill>
                <a:latin typeface="Arial" panose="020B0604020202020204" pitchFamily="34" charset="0"/>
                <a:cs typeface="Arial" panose="020B0604020202020204" pitchFamily="34" charset="0"/>
              </a:rPr>
              <a:t>economy and society, providing</a:t>
            </a:r>
          </a:p>
          <a:p>
            <a:r>
              <a:rPr lang="en-GB" sz="2400" dirty="0">
                <a:solidFill>
                  <a:schemeClr val="bg1"/>
                </a:solidFill>
                <a:latin typeface="Arial" panose="020B0604020202020204" pitchFamily="34" charset="0"/>
                <a:cs typeface="Arial" panose="020B0604020202020204" pitchFamily="34" charset="0"/>
              </a:rPr>
              <a:t>opportunities for:</a:t>
            </a:r>
          </a:p>
          <a:p>
            <a:endParaRPr lang="en-GB"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developing new, quality green jobs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embedding green and circular economy </a:t>
            </a:r>
            <a:r>
              <a:rPr lang="en-GB" sz="2400" dirty="0">
                <a:solidFill>
                  <a:schemeClr val="bg1"/>
                </a:solidFill>
                <a:latin typeface="Arial" panose="020B0604020202020204" pitchFamily="34" charset="0"/>
                <a:cs typeface="Arial" panose="020B0604020202020204" pitchFamily="34" charset="0"/>
              </a:rPr>
              <a:t>skills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increasing access to growing global green markets for Scottish businesses</a:t>
            </a:r>
          </a:p>
          <a:p>
            <a:pPr marL="342900" indent="-342900">
              <a:buFont typeface="Arial" panose="020B0604020202020204" pitchFamily="34" charset="0"/>
              <a:buChar char="•"/>
            </a:pPr>
            <a:r>
              <a:rPr lang="en-GB" sz="2400" dirty="0">
                <a:solidFill>
                  <a:schemeClr val="bg1"/>
                </a:solidFill>
                <a:latin typeface="Arial" panose="020B0604020202020204" pitchFamily="34" charset="0"/>
                <a:cs typeface="Arial" panose="020B0604020202020204" pitchFamily="34" charset="0"/>
              </a:rPr>
              <a:t>stimulating regional growth</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providing enhanced access to nature </a:t>
            </a:r>
            <a:r>
              <a:rPr lang="en-GB" sz="2400" dirty="0">
                <a:solidFill>
                  <a:schemeClr val="bg1"/>
                </a:solidFill>
                <a:latin typeface="Arial" panose="020B0604020202020204" pitchFamily="34" charset="0"/>
                <a:cs typeface="Arial" panose="020B0604020202020204" pitchFamily="34" charset="0"/>
              </a:rPr>
              <a:t>and the environment</a:t>
            </a:r>
          </a:p>
          <a:p>
            <a:pPr marL="342900" indent="-342900">
              <a:buFont typeface="Arial" panose="020B0604020202020204" pitchFamily="34" charset="0"/>
              <a:buChar char="•"/>
            </a:pPr>
            <a:endParaRPr lang="en-GB" sz="2400" dirty="0">
              <a:solidFill>
                <a:schemeClr val="bg1"/>
              </a:solidFill>
              <a:latin typeface="Arial" panose="020B0604020202020204" pitchFamily="34" charset="0"/>
              <a:cs typeface="Arial" panose="020B0604020202020204" pitchFamily="34" charset="0"/>
            </a:endParaRPr>
          </a:p>
        </p:txBody>
      </p:sp>
      <p:graphicFrame>
        <p:nvGraphicFramePr>
          <p:cNvPr id="2" name="Table 12">
            <a:extLst>
              <a:ext uri="{FF2B5EF4-FFF2-40B4-BE49-F238E27FC236}">
                <a16:creationId xmlns:a16="http://schemas.microsoft.com/office/drawing/2014/main" id="{5CF1073A-E60B-445E-836B-B72A63C5AF56}"/>
              </a:ext>
            </a:extLst>
          </p:cNvPr>
          <p:cNvGraphicFramePr>
            <a:graphicFrameLocks noGrp="1"/>
          </p:cNvGraphicFramePr>
          <p:nvPr/>
        </p:nvGraphicFramePr>
        <p:xfrm>
          <a:off x="5918886" y="1039914"/>
          <a:ext cx="6161922" cy="1892354"/>
        </p:xfrm>
        <a:graphic>
          <a:graphicData uri="http://schemas.openxmlformats.org/drawingml/2006/table">
            <a:tbl>
              <a:tblPr firstRow="1" bandRow="1">
                <a:tableStyleId>{93296810-A885-4BE3-A3E7-6D5BEEA58F35}</a:tableStyleId>
              </a:tblPr>
              <a:tblGrid>
                <a:gridCol w="2053974">
                  <a:extLst>
                    <a:ext uri="{9D8B030D-6E8A-4147-A177-3AD203B41FA5}">
                      <a16:colId xmlns:a16="http://schemas.microsoft.com/office/drawing/2014/main" val="3492459069"/>
                    </a:ext>
                  </a:extLst>
                </a:gridCol>
                <a:gridCol w="2053974">
                  <a:extLst>
                    <a:ext uri="{9D8B030D-6E8A-4147-A177-3AD203B41FA5}">
                      <a16:colId xmlns:a16="http://schemas.microsoft.com/office/drawing/2014/main" val="699822389"/>
                    </a:ext>
                  </a:extLst>
                </a:gridCol>
                <a:gridCol w="2053974">
                  <a:extLst>
                    <a:ext uri="{9D8B030D-6E8A-4147-A177-3AD203B41FA5}">
                      <a16:colId xmlns:a16="http://schemas.microsoft.com/office/drawing/2014/main" val="3594822584"/>
                    </a:ext>
                  </a:extLst>
                </a:gridCol>
              </a:tblGrid>
              <a:tr h="429314">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Categories of ‘green job’</a:t>
                      </a:r>
                      <a:endParaRPr lang="en-US" sz="100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5923481"/>
                  </a:ext>
                </a:extLst>
              </a:tr>
              <a:tr h="6698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New and </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emerging:</a:t>
                      </a:r>
                      <a:br>
                        <a:rPr lang="en-US" b="1">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e.g. hydrogen </a:t>
                      </a:r>
                      <a:r>
                        <a:rPr lang="en-GB">
                          <a:latin typeface="Arial" panose="020B0604020202020204" pitchFamily="34" charset="0"/>
                          <a:cs typeface="Arial" panose="020B0604020202020204" pitchFamily="34" charset="0"/>
                        </a:rPr>
                        <a:t>cell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technicians,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urban miners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Existing: </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enhanced skills</a:t>
                      </a:r>
                      <a:br>
                        <a:rPr lang="en-US" b="1">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e.g. architects and </a:t>
                      </a:r>
                      <a:r>
                        <a:rPr lang="en-GB">
                          <a:latin typeface="Arial" panose="020B0604020202020204" pitchFamily="34" charset="0"/>
                          <a:cs typeface="Arial" panose="020B0604020202020204" pitchFamily="34" charset="0"/>
                        </a:rPr>
                        <a:t>environmental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consultants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Existing:</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greater numbers</a:t>
                      </a:r>
                      <a:br>
                        <a:rPr lang="en-US" b="1">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e.g. insulation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installers,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energy assessors</a:t>
                      </a:r>
                      <a:endParaRPr lang="en-GB">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90059022"/>
                  </a:ext>
                </a:extLst>
              </a:tr>
            </a:tbl>
          </a:graphicData>
        </a:graphic>
      </p:graphicFrame>
      <p:graphicFrame>
        <p:nvGraphicFramePr>
          <p:cNvPr id="13" name="Table 14">
            <a:extLst>
              <a:ext uri="{FF2B5EF4-FFF2-40B4-BE49-F238E27FC236}">
                <a16:creationId xmlns:a16="http://schemas.microsoft.com/office/drawing/2014/main" id="{A3AA8D6D-3360-43EB-83C0-84B5A761BD8C}"/>
              </a:ext>
            </a:extLst>
          </p:cNvPr>
          <p:cNvGraphicFramePr>
            <a:graphicFrameLocks noGrp="1"/>
          </p:cNvGraphicFramePr>
          <p:nvPr/>
        </p:nvGraphicFramePr>
        <p:xfrm>
          <a:off x="5918886" y="3274274"/>
          <a:ext cx="6161924" cy="3388360"/>
        </p:xfrm>
        <a:graphic>
          <a:graphicData uri="http://schemas.openxmlformats.org/drawingml/2006/table">
            <a:tbl>
              <a:tblPr firstRow="1" bandRow="1">
                <a:tableStyleId>{93296810-A885-4BE3-A3E7-6D5BEEA58F35}</a:tableStyleId>
              </a:tblPr>
              <a:tblGrid>
                <a:gridCol w="3080962">
                  <a:extLst>
                    <a:ext uri="{9D8B030D-6E8A-4147-A177-3AD203B41FA5}">
                      <a16:colId xmlns:a16="http://schemas.microsoft.com/office/drawing/2014/main" val="4082772178"/>
                    </a:ext>
                  </a:extLst>
                </a:gridCol>
                <a:gridCol w="3080962">
                  <a:extLst>
                    <a:ext uri="{9D8B030D-6E8A-4147-A177-3AD203B41FA5}">
                      <a16:colId xmlns:a16="http://schemas.microsoft.com/office/drawing/2014/main" val="2724475202"/>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Opportunities for growth</a:t>
                      </a:r>
                      <a:endParaRPr lang="en-US" sz="1000">
                        <a:latin typeface="Arial" panose="020B0604020202020204" pitchFamily="34" charset="0"/>
                        <a:cs typeface="Arial" panose="020B0604020202020204" pitchFamily="34" charset="0"/>
                      </a:endParaRPr>
                    </a:p>
                  </a:txBody>
                  <a:tcPr/>
                </a:tc>
                <a:tc hMerge="1">
                  <a:txBody>
                    <a:bodyPr/>
                    <a:lstStyle/>
                    <a:p>
                      <a:endParaRPr lang="en-GB"/>
                    </a:p>
                  </a:txBody>
                  <a:tcPr/>
                </a:tc>
                <a:extLst>
                  <a:ext uri="{0D108BD9-81ED-4DB2-BD59-A6C34878D82A}">
                    <a16:rowId xmlns:a16="http://schemas.microsoft.com/office/drawing/2014/main" val="1019670489"/>
                  </a:ext>
                </a:extLst>
              </a:tr>
              <a:tr h="370840">
                <a:tc>
                  <a:txBody>
                    <a:bodyPr/>
                    <a:lstStyle/>
                    <a:p>
                      <a:pPr algn="ctr"/>
                      <a:r>
                        <a:rPr lang="en-US" b="1">
                          <a:latin typeface="Arial" panose="020B0604020202020204" pitchFamily="34" charset="0"/>
                          <a:cs typeface="Arial" panose="020B0604020202020204" pitchFamily="34" charset="0"/>
                        </a:rPr>
                        <a:t>Energy transition </a:t>
                      </a:r>
                    </a:p>
                    <a:p>
                      <a:pPr algn="ctr"/>
                      <a:r>
                        <a:rPr lang="en-US">
                          <a:latin typeface="Arial" panose="020B0604020202020204" pitchFamily="34" charset="0"/>
                          <a:cs typeface="Arial" panose="020B0604020202020204" pitchFamily="34" charset="0"/>
                        </a:rPr>
                        <a:t>Inc oil &amp; gas, on and offshore wind, hydrogen, electricity, carbon capture and storage</a:t>
                      </a:r>
                    </a:p>
                  </a:txBody>
                  <a:tcPr/>
                </a:tc>
                <a:tc>
                  <a:txBody>
                    <a:bodyPr/>
                    <a:lstStyle/>
                    <a:p>
                      <a:pPr algn="ctr"/>
                      <a:r>
                        <a:rPr lang="en-GB" b="1">
                          <a:latin typeface="Arial" panose="020B0604020202020204" pitchFamily="34" charset="0"/>
                          <a:cs typeface="Arial" panose="020B0604020202020204" pitchFamily="34" charset="0"/>
                        </a:rPr>
                        <a:t>Construction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Inc retrofitting</a:t>
                      </a:r>
                    </a:p>
                    <a:p>
                      <a:pPr algn="ctr"/>
                      <a:r>
                        <a:rPr lang="en-GB">
                          <a:latin typeface="Arial" panose="020B0604020202020204" pitchFamily="34" charset="0"/>
                          <a:cs typeface="Arial" panose="020B0604020202020204" pitchFamily="34" charset="0"/>
                        </a:rPr>
                        <a:t>of housing and non-residential properties</a:t>
                      </a:r>
                    </a:p>
                  </a:txBody>
                  <a:tcPr/>
                </a:tc>
                <a:extLst>
                  <a:ext uri="{0D108BD9-81ED-4DB2-BD59-A6C34878D82A}">
                    <a16:rowId xmlns:a16="http://schemas.microsoft.com/office/drawing/2014/main" val="88985553"/>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latin typeface="Arial" panose="020B0604020202020204" pitchFamily="34" charset="0"/>
                          <a:cs typeface="Arial" panose="020B0604020202020204" pitchFamily="34" charset="0"/>
                        </a:rPr>
                        <a:t>Transport</a:t>
                      </a:r>
                      <a:r>
                        <a:rPr lang="en-GB">
                          <a:latin typeface="Arial" panose="020B0604020202020204" pitchFamily="34" charset="0"/>
                          <a:cs typeface="Arial" panose="020B0604020202020204" pitchFamily="34" charset="0"/>
                        </a:rPr>
                        <a:t>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Inc road transport, railways, domestic aviation, shipping and aircraft support vehicles</a:t>
                      </a:r>
                    </a:p>
                    <a:p>
                      <a:pPr algn="ctr"/>
                      <a:endParaRPr lang="en-GB"/>
                    </a:p>
                  </a:txBody>
                  <a:tcPr/>
                </a:tc>
                <a:tc>
                  <a:txBody>
                    <a:bodyPr/>
                    <a:lstStyle/>
                    <a:p>
                      <a:pPr algn="ctr"/>
                      <a:r>
                        <a:rPr lang="en-US" b="1">
                          <a:latin typeface="Arial" panose="020B0604020202020204" pitchFamily="34" charset="0"/>
                          <a:cs typeface="Arial" panose="020B0604020202020204" pitchFamily="34" charset="0"/>
                        </a:rPr>
                        <a:t>Manufacturing </a:t>
                      </a:r>
                    </a:p>
                    <a:p>
                      <a:pPr algn="ctr"/>
                      <a:r>
                        <a:rPr lang="en-US">
                          <a:latin typeface="Arial" panose="020B0604020202020204" pitchFamily="34" charset="0"/>
                          <a:cs typeface="Arial" panose="020B0604020202020204" pitchFamily="34" charset="0"/>
                        </a:rPr>
                        <a:t>with a focus on </a:t>
                      </a:r>
                      <a:r>
                        <a:rPr lang="en-GB">
                          <a:latin typeface="Arial" panose="020B0604020202020204" pitchFamily="34" charset="0"/>
                          <a:cs typeface="Arial" panose="020B0604020202020204" pitchFamily="34" charset="0"/>
                        </a:rPr>
                        <a:t>engineering</a:t>
                      </a:r>
                    </a:p>
                  </a:txBody>
                  <a:tcPr/>
                </a:tc>
                <a:extLst>
                  <a:ext uri="{0D108BD9-81ED-4DB2-BD59-A6C34878D82A}">
                    <a16:rowId xmlns:a16="http://schemas.microsoft.com/office/drawing/2014/main" val="1160335626"/>
                  </a:ext>
                </a:extLst>
              </a:tr>
              <a:tr h="370840">
                <a:tc vMerge="1">
                  <a:txBody>
                    <a:bodyPr/>
                    <a:lstStyle/>
                    <a:p>
                      <a:endParaRPr lang="en-GB"/>
                    </a:p>
                  </a:txBody>
                  <a:tcPr/>
                </a:tc>
                <a:tc>
                  <a:txBody>
                    <a:bodyPr/>
                    <a:lstStyle/>
                    <a:p>
                      <a:pPr algn="ctr"/>
                      <a:r>
                        <a:rPr lang="en-US" b="1">
                          <a:latin typeface="Arial" panose="020B0604020202020204" pitchFamily="34" charset="0"/>
                          <a:cs typeface="Arial" panose="020B0604020202020204" pitchFamily="34" charset="0"/>
                        </a:rPr>
                        <a:t>Agriculture and land use management</a:t>
                      </a:r>
                    </a:p>
                    <a:p>
                      <a:pPr algn="ctr"/>
                      <a:r>
                        <a:rPr lang="en-GB">
                          <a:latin typeface="Arial" panose="020B0604020202020204" pitchFamily="34" charset="0"/>
                          <a:cs typeface="Arial" panose="020B0604020202020204" pitchFamily="34" charset="0"/>
                        </a:rPr>
                        <a:t>Inc forestry</a:t>
                      </a:r>
                    </a:p>
                  </a:txBody>
                  <a:tcPr/>
                </a:tc>
                <a:extLst>
                  <a:ext uri="{0D108BD9-81ED-4DB2-BD59-A6C34878D82A}">
                    <a16:rowId xmlns:a16="http://schemas.microsoft.com/office/drawing/2014/main" val="3986305448"/>
                  </a:ext>
                </a:extLst>
              </a:tr>
            </a:tbl>
          </a:graphicData>
        </a:graphic>
      </p:graphicFrame>
    </p:spTree>
    <p:extLst>
      <p:ext uri="{BB962C8B-B14F-4D97-AF65-F5344CB8AC3E}">
        <p14:creationId xmlns:p14="http://schemas.microsoft.com/office/powerpoint/2010/main" val="3640637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ESP &amp; the College Response</a:t>
            </a:r>
          </a:p>
        </p:txBody>
      </p:sp>
    </p:spTree>
    <p:extLst>
      <p:ext uri="{BB962C8B-B14F-4D97-AF65-F5344CB8AC3E}">
        <p14:creationId xmlns:p14="http://schemas.microsoft.com/office/powerpoint/2010/main" val="4073725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5"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779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65125"/>
            <a:ext cx="7092374" cy="1325563"/>
          </a:xfrm>
        </p:spPr>
        <p:txBody>
          <a:bodyPr>
            <a:normAutofit/>
          </a:bodyPr>
          <a:lstStyle/>
          <a:p>
            <a:r>
              <a:rPr lang="en-GB" sz="3200"/>
              <a:t>Building Capability and Capacity - Training Networks</a:t>
            </a:r>
          </a:p>
        </p:txBody>
      </p:sp>
      <p:graphicFrame>
        <p:nvGraphicFramePr>
          <p:cNvPr id="6" name="Diagram 5"/>
          <p:cNvGraphicFramePr/>
          <p:nvPr>
            <p:extLst>
              <p:ext uri="{D42A27DB-BD31-4B8C-83A1-F6EECF244321}">
                <p14:modId xmlns:p14="http://schemas.microsoft.com/office/powerpoint/2010/main" val="1648976013"/>
              </p:ext>
            </p:extLst>
          </p:nvPr>
        </p:nvGraphicFramePr>
        <p:xfrm>
          <a:off x="1907458" y="1435510"/>
          <a:ext cx="7979315" cy="4465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222273" y="3017166"/>
            <a:ext cx="1287784" cy="1287784"/>
          </a:xfrm>
          <a:prstGeom prst="rect">
            <a:avLst/>
          </a:prstGeom>
        </p:spPr>
      </p:pic>
      <p:sp>
        <p:nvSpPr>
          <p:cNvPr id="10" name="TextBox 9"/>
          <p:cNvSpPr txBox="1"/>
          <p:nvPr/>
        </p:nvSpPr>
        <p:spPr>
          <a:xfrm>
            <a:off x="181069" y="5991965"/>
            <a:ext cx="11081442" cy="369332"/>
          </a:xfrm>
          <a:prstGeom prst="rect">
            <a:avLst/>
          </a:prstGeom>
          <a:noFill/>
        </p:spPr>
        <p:txBody>
          <a:bodyPr wrap="square" rtlCol="0">
            <a:spAutoFit/>
          </a:bodyPr>
          <a:lstStyle/>
          <a:p>
            <a:r>
              <a:rPr lang="en-GB" dirty="0">
                <a:solidFill>
                  <a:srgbClr val="00B050"/>
                </a:solidFill>
              </a:rPr>
              <a:t>Also involved in supporting economic development agencies, Scottish companies,  inward investors etc</a:t>
            </a:r>
          </a:p>
        </p:txBody>
      </p:sp>
    </p:spTree>
    <p:extLst>
      <p:ext uri="{BB962C8B-B14F-4D97-AF65-F5344CB8AC3E}">
        <p14:creationId xmlns:p14="http://schemas.microsoft.com/office/powerpoint/2010/main" val="2321706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7">
            <a:extLst>
              <a:ext uri="{FF2B5EF4-FFF2-40B4-BE49-F238E27FC236}">
                <a16:creationId xmlns:a16="http://schemas.microsoft.com/office/drawing/2014/main" id="{8F7A1406-F290-44C5-A63A-29EAC330123D}"/>
              </a:ext>
            </a:extLst>
          </p:cNvPr>
          <p:cNvSpPr txBox="1">
            <a:spLocks noChangeArrowheads="1"/>
          </p:cNvSpPr>
          <p:nvPr/>
        </p:nvSpPr>
        <p:spPr bwMode="auto">
          <a:xfrm>
            <a:off x="2225222" y="392578"/>
            <a:ext cx="5806587" cy="1086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ncho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Bef>
                <a:spcPct val="0"/>
              </a:spcBef>
              <a:spcAft>
                <a:spcPct val="0"/>
              </a:spcAft>
              <a:defRPr/>
            </a:pPr>
            <a:r>
              <a:rPr lang="en-GB" sz="2800" b="1">
                <a:latin typeface="Calibri"/>
                <a:cs typeface="Calibri"/>
              </a:rPr>
              <a:t>ESP – Hydrogen Training Network</a:t>
            </a:r>
            <a:endParaRPr lang="en-US" sz="2800">
              <a:latin typeface="Calibri"/>
              <a:cs typeface="Calibri"/>
            </a:endParaRPr>
          </a:p>
        </p:txBody>
      </p:sp>
      <p:sp>
        <p:nvSpPr>
          <p:cNvPr id="6" name="Rectangle 5">
            <a:extLst>
              <a:ext uri="{FF2B5EF4-FFF2-40B4-BE49-F238E27FC236}">
                <a16:creationId xmlns:a16="http://schemas.microsoft.com/office/drawing/2014/main" id="{9C34561E-4F37-4188-976F-50E8D3CB3E80}"/>
              </a:ext>
            </a:extLst>
          </p:cNvPr>
          <p:cNvSpPr/>
          <p:nvPr/>
        </p:nvSpPr>
        <p:spPr>
          <a:xfrm>
            <a:off x="221379" y="1401712"/>
            <a:ext cx="7682905" cy="4298997"/>
          </a:xfrm>
          <a:prstGeom prst="rect">
            <a:avLst/>
          </a:prstGeom>
        </p:spPr>
        <p:txBody>
          <a:bodyPr wrap="square" lIns="91440" tIns="45720" rIns="91440" bIns="45720" anchor="t">
            <a:spAutoFit/>
          </a:bodyPr>
          <a:lstStyle/>
          <a:p>
            <a:pPr marL="0" marR="0" lvl="0" indent="0" algn="just" defTabSz="914400" rtl="0" eaLnBrk="0" fontAlgn="base" latinLnBrk="0" hangingPunct="0">
              <a:lnSpc>
                <a:spcPct val="119000"/>
              </a:lnSpc>
              <a:spcBef>
                <a:spcPts val="0"/>
              </a:spcBef>
              <a:spcAft>
                <a:spcPts val="0"/>
              </a:spcAft>
              <a:buClrTx/>
              <a:buSzTx/>
              <a:buFontTx/>
              <a:buNone/>
              <a:tabLst/>
              <a:defRPr/>
            </a:pPr>
            <a:endParaRPr lang="en-GB" sz="1400" b="0" i="0" u="none" strike="noStrike" kern="14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19000"/>
              </a:lnSpc>
              <a:spcBef>
                <a:spcPts val="500"/>
              </a:spcBef>
              <a:spcAft>
                <a:spcPts val="500"/>
              </a:spcAft>
              <a:buClrTx/>
              <a:buSzTx/>
              <a:buFontTx/>
              <a:buNone/>
              <a:tabLst/>
              <a:defRPr/>
            </a:pPr>
            <a:r>
              <a:rPr kumimoji="0" lang="en-GB" sz="1400" b="1"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Hydrogen Training Network </a:t>
            </a:r>
            <a:endParaRPr kumimoji="0" lang="en-GB" sz="14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lgn="just" eaLnBrk="0" fontAlgn="base" hangingPunct="0">
              <a:lnSpc>
                <a:spcPct val="119000"/>
              </a:lnSpc>
              <a:defRPr/>
            </a:pPr>
            <a:r>
              <a:rPr kumimoji="0" lang="en-GB" sz="1400" b="0" i="0" u="none" strike="noStrike" kern="1400" cap="none" spc="0" normalizeH="0" baseline="0" noProof="0" dirty="0">
                <a:ln>
                  <a:noFill/>
                </a:ln>
                <a:solidFill>
                  <a:srgbClr val="000000"/>
                </a:solidFill>
                <a:effectLst/>
                <a:uLnTx/>
                <a:uFillTx/>
                <a:latin typeface="Arial"/>
                <a:cs typeface="Arial"/>
              </a:rPr>
              <a:t>ESP’s Hydrogen Training Network was established in September 2019 to address the expected demand for hydrogen skills. Initially it is based around 9 colleges where hydrogen projects exist and with some expertise already in place.</a:t>
            </a:r>
            <a:r>
              <a:rPr lang="en-GB" sz="1400" kern="1400" dirty="0">
                <a:solidFill>
                  <a:srgbClr val="000000"/>
                </a:solidFill>
                <a:latin typeface="Arial"/>
                <a:cs typeface="Arial"/>
              </a:rPr>
              <a:t> </a:t>
            </a:r>
            <a:endParaRPr lang="en-GB" sz="1400" kern="1400" dirty="0">
              <a:solidFill>
                <a:srgbClr val="000000"/>
              </a:solidFill>
              <a:latin typeface="Arial" panose="020B0604020202020204" pitchFamily="34" charset="0"/>
              <a:cs typeface="Arial" panose="020B0604020202020204" pitchFamily="34" charset="0"/>
            </a:endParaRPr>
          </a:p>
          <a:p>
            <a:pPr algn="just">
              <a:lnSpc>
                <a:spcPct val="119000"/>
              </a:lnSpc>
              <a:defRPr/>
            </a:pPr>
            <a:endParaRPr lang="en-GB" sz="1400" b="0" i="0" u="none" strike="noStrike" kern="14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algn="just">
              <a:lnSpc>
                <a:spcPct val="119000"/>
              </a:lnSpc>
              <a:defRPr/>
            </a:pPr>
            <a:r>
              <a:rPr lang="en-GB" sz="1400" b="1" kern="1400" dirty="0">
                <a:solidFill>
                  <a:srgbClr val="000000"/>
                </a:solidFill>
                <a:latin typeface="Arial"/>
                <a:cs typeface="Arial"/>
              </a:rPr>
              <a:t>Curriculum &amp; Resources</a:t>
            </a:r>
          </a:p>
          <a:p>
            <a:pPr algn="just">
              <a:lnSpc>
                <a:spcPct val="119000"/>
              </a:lnSpc>
              <a:defRPr/>
            </a:pPr>
            <a:r>
              <a:rPr lang="en-GB" sz="1400" kern="1400">
                <a:solidFill>
                  <a:srgbClr val="000000"/>
                </a:solidFill>
                <a:latin typeface="Arial"/>
                <a:cs typeface="Arial"/>
                <a:hlinkClick r:id="rId3"/>
              </a:rPr>
              <a:t>Online Awareness Course</a:t>
            </a:r>
            <a:endParaRPr lang="en-GB" sz="1400" kern="1400" dirty="0">
              <a:solidFill>
                <a:srgbClr val="000000"/>
              </a:solidFill>
              <a:latin typeface="Arial"/>
              <a:cs typeface="Arial"/>
            </a:endParaRPr>
          </a:p>
          <a:p>
            <a:pPr algn="just">
              <a:lnSpc>
                <a:spcPct val="119000"/>
              </a:lnSpc>
              <a:defRPr/>
            </a:pPr>
            <a:r>
              <a:rPr lang="en-GB" sz="1400" kern="1400" dirty="0">
                <a:solidFill>
                  <a:srgbClr val="000000"/>
                </a:solidFill>
                <a:latin typeface="Arial"/>
                <a:cs typeface="Arial"/>
                <a:hlinkClick r:id="rId4"/>
              </a:rPr>
              <a:t>Hydrogen for Transport online course</a:t>
            </a:r>
            <a:endParaRPr lang="en-GB" sz="1400" kern="1400" dirty="0">
              <a:solidFill>
                <a:srgbClr val="000000"/>
              </a:solidFill>
              <a:latin typeface="Arial"/>
              <a:cs typeface="Arial"/>
            </a:endParaRPr>
          </a:p>
          <a:p>
            <a:pPr algn="just">
              <a:lnSpc>
                <a:spcPct val="119000"/>
              </a:lnSpc>
              <a:defRPr/>
            </a:pPr>
            <a:r>
              <a:rPr lang="en-GB" sz="1400" kern="1400" dirty="0">
                <a:solidFill>
                  <a:srgbClr val="000000"/>
                </a:solidFill>
                <a:latin typeface="Arial"/>
                <a:cs typeface="Arial"/>
                <a:hlinkClick r:id="rId5"/>
              </a:rPr>
              <a:t>Professional Development Award  - Hydrogen: An Introduction for Technicians</a:t>
            </a:r>
            <a:endParaRPr lang="en-GB" sz="1400" kern="1400" dirty="0">
              <a:solidFill>
                <a:srgbClr val="000000"/>
              </a:solidFill>
              <a:latin typeface="Arial" panose="020B0604020202020204" pitchFamily="34" charset="0"/>
              <a:cs typeface="Arial" panose="020B0604020202020204" pitchFamily="34" charset="0"/>
            </a:endParaRPr>
          </a:p>
          <a:p>
            <a:pPr algn="just">
              <a:lnSpc>
                <a:spcPct val="119000"/>
              </a:lnSpc>
              <a:defRPr/>
            </a:pPr>
            <a:r>
              <a:rPr lang="en-GB" sz="1400" kern="1400" dirty="0">
                <a:solidFill>
                  <a:srgbClr val="000000"/>
                </a:solidFill>
                <a:latin typeface="Arial"/>
                <a:cs typeface="Arial"/>
              </a:rPr>
              <a:t>Desktop Hydrogen Fuel Cell Trainers – Shared resource</a:t>
            </a:r>
            <a:endParaRPr lang="en-GB" sz="1400" kern="1400" dirty="0">
              <a:solidFill>
                <a:srgbClr val="000000"/>
              </a:solidFill>
              <a:latin typeface="Arial" panose="020B0604020202020204" pitchFamily="34" charset="0"/>
              <a:cs typeface="Arial" panose="020B0604020202020204" pitchFamily="34" charset="0"/>
            </a:endParaRPr>
          </a:p>
          <a:p>
            <a:pPr algn="just">
              <a:lnSpc>
                <a:spcPct val="119000"/>
              </a:lnSpc>
              <a:defRPr/>
            </a:pPr>
            <a:r>
              <a:rPr lang="en-GB" sz="1400" kern="1400" dirty="0">
                <a:solidFill>
                  <a:srgbClr val="000000"/>
                </a:solidFill>
                <a:latin typeface="Arial"/>
                <a:cs typeface="Arial"/>
              </a:rPr>
              <a:t>Electrical Fundamental Desktop Trainers Shared resource</a:t>
            </a:r>
          </a:p>
          <a:p>
            <a:pPr algn="just">
              <a:lnSpc>
                <a:spcPct val="119000"/>
              </a:lnSpc>
              <a:defRPr/>
            </a:pPr>
            <a:r>
              <a:rPr lang="en-GB" sz="1400" kern="1400" dirty="0">
                <a:solidFill>
                  <a:srgbClr val="000000"/>
                </a:solidFill>
                <a:latin typeface="Arial"/>
                <a:cs typeface="Arial"/>
              </a:rPr>
              <a:t>50KW Fuel Cell Trainer</a:t>
            </a:r>
            <a:endParaRPr lang="en-GB" sz="1400" kern="1400" dirty="0">
              <a:solidFill>
                <a:srgbClr val="000000"/>
              </a:solidFill>
              <a:latin typeface="Arial" panose="020B0604020202020204" pitchFamily="34" charset="0"/>
              <a:cs typeface="Arial" panose="020B0604020202020204" pitchFamily="34" charset="0"/>
            </a:endParaRPr>
          </a:p>
          <a:p>
            <a:pPr algn="just">
              <a:lnSpc>
                <a:spcPct val="119000"/>
              </a:lnSpc>
              <a:defRPr/>
            </a:pPr>
            <a:endParaRPr lang="en-GB" sz="1400" kern="1400" dirty="0">
              <a:solidFill>
                <a:srgbClr val="000000"/>
              </a:solidFill>
              <a:latin typeface="Arial" panose="020B0604020202020204" pitchFamily="34" charset="0"/>
              <a:cs typeface="Arial" panose="020B0604020202020204" pitchFamily="34" charset="0"/>
            </a:endParaRPr>
          </a:p>
          <a:p>
            <a:pPr algn="just">
              <a:lnSpc>
                <a:spcPct val="119000"/>
              </a:lnSpc>
              <a:defRPr/>
            </a:pPr>
            <a:r>
              <a:rPr lang="en-GB" sz="1400" b="1" kern="1400" dirty="0">
                <a:solidFill>
                  <a:srgbClr val="000000"/>
                </a:solidFill>
                <a:latin typeface="Arial"/>
                <a:cs typeface="Arial"/>
              </a:rPr>
              <a:t>Staff CPD</a:t>
            </a:r>
          </a:p>
          <a:p>
            <a:pPr algn="just">
              <a:lnSpc>
                <a:spcPct val="119000"/>
              </a:lnSpc>
              <a:defRPr/>
            </a:pPr>
            <a:r>
              <a:rPr lang="en-GB" sz="1400" kern="1400" dirty="0">
                <a:solidFill>
                  <a:srgbClr val="000000"/>
                </a:solidFill>
                <a:latin typeface="Arial"/>
                <a:cs typeface="Arial"/>
              </a:rPr>
              <a:t>Programme for developing senior staff and college lecturers</a:t>
            </a:r>
            <a:endParaRPr lang="en-GB" sz="1400" kern="1400" dirty="0">
              <a:solidFill>
                <a:srgbClr val="000000"/>
              </a:solidFill>
              <a:latin typeface="Arial" panose="020B0604020202020204" pitchFamily="34" charset="0"/>
              <a:cs typeface="Arial" panose="020B0604020202020204" pitchFamily="34" charset="0"/>
            </a:endParaRPr>
          </a:p>
        </p:txBody>
      </p:sp>
      <p:pic>
        <p:nvPicPr>
          <p:cNvPr id="13317" name="Picture 7">
            <a:extLst>
              <a:ext uri="{FF2B5EF4-FFF2-40B4-BE49-F238E27FC236}">
                <a16:creationId xmlns:a16="http://schemas.microsoft.com/office/drawing/2014/main" id="{8A4DDBAB-1B7E-4D45-99A4-B422D7C9DD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748371" y="-392113"/>
            <a:ext cx="4222249"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A5C8CC1-0EA1-429B-B374-8C070E8B4AE6}"/>
              </a:ext>
            </a:extLst>
          </p:cNvPr>
          <p:cNvPicPr>
            <a:picLocks noChangeAspect="1"/>
          </p:cNvPicPr>
          <p:nvPr/>
        </p:nvPicPr>
        <p:blipFill>
          <a:blip r:embed="rId7"/>
          <a:stretch>
            <a:fillRect/>
          </a:stretch>
        </p:blipFill>
        <p:spPr>
          <a:xfrm>
            <a:off x="9877080" y="3068515"/>
            <a:ext cx="489348" cy="246184"/>
          </a:xfrm>
          <a:prstGeom prst="rect">
            <a:avLst/>
          </a:prstGeom>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P Hydrogen slides  -  Compatibility Mode" id="{B9FE2246-B890-4BD6-99C9-CAAA39E846A5}" vid="{6336A001-0009-4604-82D5-F6FC274F87F6}"/>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f7eb615-5157-46df-adc5-ccf17122f4f6">
      <Terms xmlns="http://schemas.microsoft.com/office/infopath/2007/PartnerControls"/>
    </lcf76f155ced4ddcb4097134ff3c332f>
    <TaxCatchAll xmlns="68a6e1ee-2b94-4a9b-abd3-5dd63d1c785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A47A5FB4BE5D428E388F3B43880057" ma:contentTypeVersion="14" ma:contentTypeDescription="Create a new document." ma:contentTypeScope="" ma:versionID="42bf604e97012405c0bbd1ec6673cdba">
  <xsd:schema xmlns:xsd="http://www.w3.org/2001/XMLSchema" xmlns:xs="http://www.w3.org/2001/XMLSchema" xmlns:p="http://schemas.microsoft.com/office/2006/metadata/properties" xmlns:ns2="3f7eb615-5157-46df-adc5-ccf17122f4f6" xmlns:ns3="68a6e1ee-2b94-4a9b-abd3-5dd63d1c7856" targetNamespace="http://schemas.microsoft.com/office/2006/metadata/properties" ma:root="true" ma:fieldsID="bec4986ece4db806a4258374c7c0e0c4" ns2:_="" ns3:_="">
    <xsd:import namespace="3f7eb615-5157-46df-adc5-ccf17122f4f6"/>
    <xsd:import namespace="68a6e1ee-2b94-4a9b-abd3-5dd63d1c78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7eb615-5157-46df-adc5-ccf17122f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9bec46d-453a-405f-9dc7-db8e94f27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a6e1ee-2b94-4a9b-abd3-5dd63d1c785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767c468-1b91-4b0f-a3f0-83fd2bc5fa18}" ma:internalName="TaxCatchAll" ma:showField="CatchAllData" ma:web="68a6e1ee-2b94-4a9b-abd3-5dd63d1c78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66CC61-F721-464D-BF25-1F30ABB01E9E}">
  <ds:schemaRefs>
    <ds:schemaRef ds:uri="http://schemas.microsoft.com/sharepoint/v3/contenttype/forms"/>
  </ds:schemaRefs>
</ds:datastoreItem>
</file>

<file path=customXml/itemProps2.xml><?xml version="1.0" encoding="utf-8"?>
<ds:datastoreItem xmlns:ds="http://schemas.openxmlformats.org/officeDocument/2006/customXml" ds:itemID="{70BB18F1-DC3E-428B-9189-51A456D485D8}">
  <ds:schemaRefs>
    <ds:schemaRef ds:uri="http://schemas.openxmlformats.org/package/2006/metadata/core-properties"/>
    <ds:schemaRef ds:uri="3f7eb615-5157-46df-adc5-ccf17122f4f6"/>
    <ds:schemaRef ds:uri="68a6e1ee-2b94-4a9b-abd3-5dd63d1c7856"/>
    <ds:schemaRef ds:uri="http://www.w3.org/XML/1998/namespace"/>
    <ds:schemaRef ds:uri="http://purl.org/dc/term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5768D21-47EE-4AC8-B48B-640BA747A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7eb615-5157-46df-adc5-ccf17122f4f6"/>
    <ds:schemaRef ds:uri="68a6e1ee-2b94-4a9b-abd3-5dd63d1c78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4172</TotalTime>
  <Words>744</Words>
  <Application>Microsoft Office PowerPoint</Application>
  <PresentationFormat>Widescreen</PresentationFormat>
  <Paragraphs>146</Paragraphs>
  <Slides>11</Slides>
  <Notes>11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Arial,Sans-Serif</vt:lpstr>
      <vt:lpstr>Arial</vt:lpstr>
      <vt:lpstr>Calibri</vt:lpstr>
      <vt:lpstr>Calibri Light</vt:lpstr>
      <vt:lpstr>1_Office Theme</vt:lpstr>
      <vt:lpstr>Office Theme</vt:lpstr>
      <vt:lpstr>2_Office Theme</vt:lpstr>
      <vt:lpstr>PowerPoint Presentation</vt:lpstr>
      <vt:lpstr>About ESP</vt:lpstr>
      <vt:lpstr>PowerPoint Presentation</vt:lpstr>
      <vt:lpstr>PowerPoint Presentation</vt:lpstr>
      <vt:lpstr>PowerPoint Presentation</vt:lpstr>
      <vt:lpstr>ESP &amp; the College Response</vt:lpstr>
      <vt:lpstr>PowerPoint Presentation</vt:lpstr>
      <vt:lpstr>Building Capability and Capacity - Training Networks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Renwick</dc:creator>
  <cp:lastModifiedBy>Rachel Tulloch</cp:lastModifiedBy>
  <cp:revision>30</cp:revision>
  <cp:lastPrinted>2022-01-27T10:01:13Z</cp:lastPrinted>
  <dcterms:created xsi:type="dcterms:W3CDTF">2021-03-16T09:50:28Z</dcterms:created>
  <dcterms:modified xsi:type="dcterms:W3CDTF">2022-10-14T13:00:50Z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0x01010002A47A5FB4BE5D428E388F3B43880057</vt:lpwstr>
  </property>
</Properties>
</file>