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4"/>
  </p:notesMasterIdLst>
  <p:sldIdLst>
    <p:sldId id="494" r:id="rId3"/>
    <p:sldId id="404" r:id="rId4"/>
    <p:sldId id="479" r:id="rId5"/>
    <p:sldId id="420" r:id="rId6"/>
    <p:sldId id="256" r:id="rId7"/>
    <p:sldId id="482" r:id="rId8"/>
    <p:sldId id="483" r:id="rId9"/>
    <p:sldId id="492" r:id="rId10"/>
    <p:sldId id="488" r:id="rId11"/>
    <p:sldId id="495" r:id="rId12"/>
    <p:sldId id="496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4B0"/>
    <a:srgbClr val="2A94C3"/>
    <a:srgbClr val="29998A"/>
    <a:srgbClr val="D8D037"/>
    <a:srgbClr val="B1D491"/>
    <a:srgbClr val="ECEDEC"/>
    <a:srgbClr val="146C3F"/>
    <a:srgbClr val="114B62"/>
    <a:srgbClr val="115249"/>
    <a:srgbClr val="D01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1DE7-4CD5-4E79-A293-C2A4DB467870}" type="datetimeFigureOut">
              <a:rPr lang="nl-BE" smtClean="0"/>
              <a:t>10/01/2023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313E7-F5D3-4461-B678-74A5D71A8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878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5" name="Shape 14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GOAL: </a:t>
            </a:r>
          </a:p>
          <a:p>
            <a:pPr marL="228600" indent="-228600">
              <a:buSzPct val="100000"/>
              <a:buAutoNum type="arabicPeriod"/>
              <a:defRPr sz="1100"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  <a:p>
            <a:pPr marL="228600" indent="-228600">
              <a:buSzPct val="100000"/>
              <a:buAutoNum type="arabicPeriod"/>
              <a:defRPr sz="11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A first step: to be able to formulate your targets</a:t>
            </a:r>
          </a:p>
          <a:p>
            <a:pPr marL="228600" indent="-228600">
              <a:buSzPct val="100000"/>
              <a:buAutoNum type="arabicPeriod"/>
              <a:defRPr sz="11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Then see clearly what target behaviour is necessary to reach your goals (and what are bottlenecks to reach the desired target behaviour?)</a:t>
            </a:r>
          </a:p>
          <a:p>
            <a:pPr marL="228600" indent="-228600">
              <a:buSzPct val="100000"/>
              <a:buAutoNum type="arabicPeriod"/>
              <a:defRPr sz="11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Finally: to adress challenges and provide the necessary support.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612" y="992766"/>
            <a:ext cx="11360801" cy="2736801"/>
          </a:xfrm>
          <a:prstGeom prst="rect">
            <a:avLst/>
          </a:prstGeom>
        </p:spPr>
        <p:txBody>
          <a:bodyPr anchor="b"/>
          <a:lstStyle>
            <a:lvl1pPr algn="ctr">
              <a:defRPr sz="6933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599" y="3778834"/>
            <a:ext cx="11360803" cy="1056801"/>
          </a:xfrm>
          <a:prstGeom prst="rect">
            <a:avLst/>
          </a:prstGeom>
        </p:spPr>
        <p:txBody>
          <a:bodyPr/>
          <a:lstStyle>
            <a:lvl1pPr marL="457189" indent="-304792" algn="ctr">
              <a:lnSpc>
                <a:spcPct val="100000"/>
              </a:lnSpc>
              <a:buClrTx/>
              <a:buSzTx/>
              <a:buFontTx/>
              <a:buNone/>
              <a:defRPr sz="3733"/>
            </a:lvl1pPr>
            <a:lvl2pPr marL="457189" indent="338658" algn="ctr">
              <a:lnSpc>
                <a:spcPct val="100000"/>
              </a:lnSpc>
              <a:buClrTx/>
              <a:buSzTx/>
              <a:buFontTx/>
              <a:buNone/>
              <a:defRPr sz="3733"/>
            </a:lvl2pPr>
            <a:lvl3pPr marL="457189" indent="948243" algn="ctr">
              <a:lnSpc>
                <a:spcPct val="100000"/>
              </a:lnSpc>
              <a:buClrTx/>
              <a:buSzTx/>
              <a:buFontTx/>
              <a:buNone/>
              <a:defRPr sz="3733"/>
            </a:lvl3pPr>
            <a:lvl4pPr marL="457189" indent="1557828" algn="ctr">
              <a:lnSpc>
                <a:spcPct val="100000"/>
              </a:lnSpc>
              <a:buClrTx/>
              <a:buSzTx/>
              <a:buFontTx/>
              <a:buNone/>
              <a:defRPr sz="3733"/>
            </a:lvl4pPr>
            <a:lvl5pPr marL="457189" indent="2167412" algn="ctr">
              <a:lnSpc>
                <a:spcPct val="100000"/>
              </a:lnSpc>
              <a:buClrTx/>
              <a:buSzTx/>
              <a:buFontTx/>
              <a:buNone/>
              <a:defRPr sz="37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69223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56413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75874" y="6377940"/>
            <a:ext cx="306367" cy="2051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41315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2671" y="511385"/>
            <a:ext cx="11566800" cy="765201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>
                <a:solidFill>
                  <a:srgbClr val="DC592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xfrm>
            <a:off x="229873" y="1770689"/>
            <a:ext cx="11732403" cy="4535601"/>
          </a:xfrm>
          <a:prstGeom prst="rect">
            <a:avLst/>
          </a:prstGeom>
        </p:spPr>
        <p:txBody>
          <a:bodyPr lIns="0" tIns="0" rIns="0" bIns="0"/>
          <a:lstStyle>
            <a:lvl1pPr marL="304792" indent="0">
              <a:buClrTx/>
              <a:buSzTx/>
              <a:buFontTx/>
              <a:buNone/>
              <a:defRPr sz="1867">
                <a:solidFill>
                  <a:srgbClr val="DC5927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304792" indent="609585">
              <a:buClrTx/>
              <a:buSzTx/>
              <a:buFontTx/>
              <a:buNone/>
              <a:defRPr sz="1867">
                <a:solidFill>
                  <a:srgbClr val="DC5927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304792" indent="1219170">
              <a:buClrTx/>
              <a:buSzTx/>
              <a:buFontTx/>
              <a:buNone/>
              <a:defRPr sz="1867">
                <a:solidFill>
                  <a:srgbClr val="DC5927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304792" indent="1828754">
              <a:buClrTx/>
              <a:buSzTx/>
              <a:buFontTx/>
              <a:buNone/>
              <a:defRPr sz="1867">
                <a:solidFill>
                  <a:srgbClr val="DC5927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04792" indent="2438339">
              <a:buClrTx/>
              <a:buSzTx/>
              <a:buFontTx/>
              <a:buNone/>
              <a:defRPr sz="1867">
                <a:solidFill>
                  <a:srgbClr val="DC5927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75874" y="6377940"/>
            <a:ext cx="306367" cy="2051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2951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312671" y="511385"/>
            <a:ext cx="11566800" cy="765201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>
                <a:solidFill>
                  <a:srgbClr val="DC592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229873" y="1770689"/>
            <a:ext cx="11732403" cy="4535601"/>
          </a:xfrm>
          <a:prstGeom prst="rect">
            <a:avLst/>
          </a:prstGeom>
        </p:spPr>
        <p:txBody>
          <a:bodyPr lIns="0" tIns="0" rIns="0" bIns="0"/>
          <a:lstStyle>
            <a:lvl1pPr marL="304792" indent="0">
              <a:buClrTx/>
              <a:buSzTx/>
              <a:buFontTx/>
              <a:buNone/>
              <a:defRPr sz="1867">
                <a:solidFill>
                  <a:srgbClr val="DC5927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304792" indent="609585">
              <a:buClrTx/>
              <a:buSzTx/>
              <a:buFontTx/>
              <a:buNone/>
              <a:defRPr sz="1867">
                <a:solidFill>
                  <a:srgbClr val="DC5927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304792" indent="1219170">
              <a:buClrTx/>
              <a:buSzTx/>
              <a:buFontTx/>
              <a:buNone/>
              <a:defRPr sz="1867">
                <a:solidFill>
                  <a:srgbClr val="DC5927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304792" indent="1828754">
              <a:buClrTx/>
              <a:buSzTx/>
              <a:buFontTx/>
              <a:buNone/>
              <a:defRPr sz="1867">
                <a:solidFill>
                  <a:srgbClr val="DC5927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04792" indent="2438339">
              <a:buClrTx/>
              <a:buSzTx/>
              <a:buFontTx/>
              <a:buNone/>
              <a:defRPr sz="1867">
                <a:solidFill>
                  <a:srgbClr val="DC5927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75874" y="6377940"/>
            <a:ext cx="306367" cy="2051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2349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 defTabSz="914377"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189" algn="ctr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377" algn="ctr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566" algn="ctr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754" algn="ctr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7806" y="6400415"/>
            <a:ext cx="365996" cy="276997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71983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377"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45719" tIns="45719" rIns="45719" bIns="45719"/>
          <a:lstStyle>
            <a:lvl1pPr marL="228594" indent="-228594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3882" indent="-266693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09" indent="-320032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40832" indent="-369267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8021" indent="-369267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7806" y="6400415"/>
            <a:ext cx="365996" cy="276997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29904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1" cy="2852739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377"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5"/>
            <a:ext cx="10515601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189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377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566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754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7806" y="6400415"/>
            <a:ext cx="365996" cy="276997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78526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377"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45719" tIns="45719" rIns="45719" bIns="45719"/>
          <a:lstStyle>
            <a:lvl1pPr marL="228594" indent="-228594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3882" indent="-266693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09" indent="-320032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40832" indent="-369267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8021" indent="-369267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7806" y="6400415"/>
            <a:ext cx="365996" cy="276997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90733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377"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2"/>
            <a:ext cx="5157788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189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377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566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754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2"/>
            <a:ext cx="5183189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7806" y="6400415"/>
            <a:ext cx="365996" cy="276997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9181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377"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7806" y="6400415"/>
            <a:ext cx="365996" cy="276997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12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15599" y="2867800"/>
            <a:ext cx="11360803" cy="1122401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67648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7806" y="6400415"/>
            <a:ext cx="365996" cy="276997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13358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377"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9" y="987425"/>
            <a:ext cx="6172201" cy="4873628"/>
          </a:xfrm>
          <a:prstGeom prst="rect">
            <a:avLst/>
          </a:prstGeom>
        </p:spPr>
        <p:txBody>
          <a:bodyPr lIns="45719" tIns="45719" rIns="45719" bIns="45719"/>
          <a:lstStyle>
            <a:lvl1pPr marL="228594" indent="-228594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18438" indent="-261249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indent="-304792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15" indent="-365750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05" indent="-365751" defTabSz="914377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914377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7806" y="6400415"/>
            <a:ext cx="365996" cy="276997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51752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g object 16"/>
          <p:cNvSpPr/>
          <p:nvPr/>
        </p:nvSpPr>
        <p:spPr>
          <a:xfrm>
            <a:off x="480000" y="479406"/>
            <a:ext cx="11231997" cy="1"/>
          </a:xfrm>
          <a:prstGeom prst="line">
            <a:avLst/>
          </a:prstGeom>
          <a:ln w="7620">
            <a:solidFill>
              <a:srgbClr val="C99C50"/>
            </a:solidFill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229" name="bg object 17"/>
          <p:cNvSpPr/>
          <p:nvPr/>
        </p:nvSpPr>
        <p:spPr>
          <a:xfrm>
            <a:off x="480000" y="6371330"/>
            <a:ext cx="11231997" cy="1"/>
          </a:xfrm>
          <a:prstGeom prst="line">
            <a:avLst/>
          </a:prstGeom>
          <a:ln w="7620">
            <a:solidFill>
              <a:srgbClr val="C99C50"/>
            </a:solidFill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2837256" y="594337"/>
            <a:ext cx="6517488" cy="1987788"/>
          </a:xfrm>
          <a:prstGeom prst="rect">
            <a:avLst/>
          </a:prstGeom>
        </p:spPr>
        <p:txBody>
          <a:bodyPr lIns="0" tIns="0" rIns="0" bIns="0" anchor="ctr"/>
          <a:lstStyle>
            <a:lvl1pPr defTabSz="914377">
              <a:lnSpc>
                <a:spcPct val="90000"/>
              </a:lnSpc>
              <a:defRPr sz="1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35" y="6446581"/>
            <a:ext cx="273666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36953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0" indent="0" algn="ctr">
              <a:buNone/>
              <a:defRPr sz="2000"/>
            </a:lvl2pPr>
            <a:lvl3pPr marL="914360" indent="0" algn="ctr">
              <a:buNone/>
              <a:defRPr sz="1800"/>
            </a:lvl3pPr>
            <a:lvl4pPr marL="1371540" indent="0" algn="ctr">
              <a:buNone/>
              <a:defRPr sz="1600"/>
            </a:lvl4pPr>
            <a:lvl5pPr marL="1828720" indent="0" algn="ctr">
              <a:buNone/>
              <a:defRPr sz="1600"/>
            </a:lvl5pPr>
            <a:lvl6pPr marL="2285900" indent="0" algn="ctr">
              <a:buNone/>
              <a:defRPr sz="1600"/>
            </a:lvl6pPr>
            <a:lvl7pPr marL="2743080" indent="0" algn="ctr">
              <a:buNone/>
              <a:defRPr sz="1600"/>
            </a:lvl7pPr>
            <a:lvl8pPr marL="3200260" indent="0" algn="ctr">
              <a:buNone/>
              <a:defRPr sz="1600"/>
            </a:lvl8pPr>
            <a:lvl9pPr marL="365744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5773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1594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677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7999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1339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1464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297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23461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0" indent="0">
              <a:buNone/>
              <a:defRPr sz="1400"/>
            </a:lvl2pPr>
            <a:lvl3pPr marL="914360" indent="0">
              <a:buNone/>
              <a:defRPr sz="1200"/>
            </a:lvl3pPr>
            <a:lvl4pPr marL="1371540" indent="0">
              <a:buNone/>
              <a:defRPr sz="1000"/>
            </a:lvl4pPr>
            <a:lvl5pPr marL="1828720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0" indent="0">
              <a:buNone/>
              <a:defRPr sz="1000"/>
            </a:lvl8pPr>
            <a:lvl9pPr marL="365744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9528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60" indent="0">
              <a:buNone/>
              <a:defRPr sz="2000"/>
            </a:lvl8pPr>
            <a:lvl9pPr marL="365744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0" indent="0">
              <a:buNone/>
              <a:defRPr sz="1400"/>
            </a:lvl2pPr>
            <a:lvl3pPr marL="914360" indent="0">
              <a:buNone/>
              <a:defRPr sz="1200"/>
            </a:lvl3pPr>
            <a:lvl4pPr marL="1371540" indent="0">
              <a:buNone/>
              <a:defRPr sz="1000"/>
            </a:lvl4pPr>
            <a:lvl5pPr marL="1828720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0" indent="0">
              <a:buNone/>
              <a:defRPr sz="1000"/>
            </a:lvl8pPr>
            <a:lvl9pPr marL="365744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753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4568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438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3" cy="4555200"/>
          </a:xfrm>
          <a:prstGeom prst="rect">
            <a:avLst/>
          </a:prstGeom>
        </p:spPr>
        <p:txBody>
          <a:bodyPr/>
          <a:lstStyle>
            <a:lvl1pPr indent="-423323">
              <a:buSzPts val="1400"/>
              <a:defRPr sz="1867"/>
            </a:lvl1pPr>
            <a:lvl2pPr marL="1286901" indent="-474121">
              <a:buSzPts val="1400"/>
              <a:defRPr sz="1867"/>
            </a:lvl2pPr>
            <a:lvl3pPr marL="1896486" indent="-474121">
              <a:buSzPts val="1400"/>
              <a:defRPr sz="1867"/>
            </a:lvl3pPr>
            <a:lvl4pPr marL="2506071" indent="-474121">
              <a:buSzPts val="1400"/>
              <a:defRPr sz="1867"/>
            </a:lvl4pPr>
            <a:lvl5pPr marL="3115655" indent="-474121">
              <a:buSzPts val="1400"/>
              <a:defRPr sz="18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199" y="1536633"/>
            <a:ext cx="5333203" cy="4555200"/>
          </a:xfrm>
          <a:prstGeom prst="rect">
            <a:avLst/>
          </a:prstGeom>
        </p:spPr>
        <p:txBody>
          <a:bodyPr/>
          <a:lstStyle>
            <a:lvl1pPr indent="-423323">
              <a:buSzPts val="1400"/>
              <a:defRPr sz="1400"/>
            </a:lvl1pPr>
          </a:lstStyle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742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1" cy="1007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1852800"/>
            <a:ext cx="3744001" cy="4239201"/>
          </a:xfrm>
          <a:prstGeom prst="rect">
            <a:avLst/>
          </a:prstGeom>
        </p:spPr>
        <p:txBody>
          <a:bodyPr/>
          <a:lstStyle>
            <a:lvl1pPr indent="-406390">
              <a:buSzPts val="1200"/>
              <a:defRPr sz="1600"/>
            </a:lvl1pPr>
            <a:lvl2pPr marL="1219170" indent="-406390">
              <a:buSzPts val="1200"/>
              <a:defRPr sz="1600"/>
            </a:lvl2pPr>
            <a:lvl3pPr marL="1828754" indent="-406390">
              <a:buSzPts val="1200"/>
              <a:defRPr sz="1600"/>
            </a:lvl3pPr>
            <a:lvl4pPr marL="2438339" indent="-406390">
              <a:buSzPts val="1200"/>
              <a:defRPr sz="1600"/>
            </a:lvl4pPr>
            <a:lvl5pPr marL="3047924" indent="-406390">
              <a:buSzPts val="12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523001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1" cy="5454401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1617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6;p9"/>
          <p:cNvSpPr/>
          <p:nvPr/>
        </p:nvSpPr>
        <p:spPr>
          <a:xfrm>
            <a:off x="6096000" y="-166"/>
            <a:ext cx="6096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60959" rIns="60959" anchor="ctr"/>
          <a:lstStyle/>
          <a:p>
            <a:endParaRPr sz="2400"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4000" y="1644234"/>
            <a:ext cx="53936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4000" y="3737434"/>
            <a:ext cx="5393600" cy="1646801"/>
          </a:xfrm>
          <a:prstGeom prst="rect">
            <a:avLst/>
          </a:prstGeom>
        </p:spPr>
        <p:txBody>
          <a:bodyPr/>
          <a:lstStyle>
            <a:lvl1pPr marL="457189" indent="-304792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457189" indent="338658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457189" indent="948243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457189" indent="1557828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457189" indent="2167412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6586000" y="965432"/>
            <a:ext cx="5116000" cy="4926803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08746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599" y="5640768"/>
            <a:ext cx="7998403" cy="806801"/>
          </a:xfrm>
          <a:prstGeom prst="rect">
            <a:avLst/>
          </a:prstGeom>
        </p:spPr>
        <p:txBody>
          <a:bodyPr anchor="ctr"/>
          <a:lstStyle>
            <a:lvl1pPr marL="304792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790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xx%"/>
          <p:cNvSpPr txBox="1">
            <a:spLocks noGrp="1"/>
          </p:cNvSpPr>
          <p:nvPr>
            <p:ph type="title" hasCustomPrompt="1"/>
          </p:nvPr>
        </p:nvSpPr>
        <p:spPr>
          <a:xfrm>
            <a:off x="415599" y="1474833"/>
            <a:ext cx="11360803" cy="2618000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xx%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4202967"/>
            <a:ext cx="11360803" cy="17344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8739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599" y="593368"/>
            <a:ext cx="11360803" cy="7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599" y="1536633"/>
            <a:ext cx="11360803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79127" y="6267759"/>
            <a:ext cx="449084" cy="424528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333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25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5" r:id="rId22"/>
  </p:sldLayoutIdLst>
  <p:transition spd="med"/>
  <p:txStyles>
    <p:title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609585" marR="0" indent="-457189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340118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949703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2559288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168873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778458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4388042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4997627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5607212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DEAF-C3B0-4B23-89A4-C1D3CAB73E21}" type="datetimeFigureOut">
              <a:rPr lang="fr-BE" smtClean="0"/>
              <a:t>10-01-23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95F7-BB8D-4A52-8E71-CA22DD1C5539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585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3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1C4E9CE-1F66-44CC-9F0C-751F9AE1A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54" y="37592"/>
            <a:ext cx="5308092" cy="3251440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974DCD6-A2D1-76AB-1D75-1CE4DBBB54E7}"/>
              </a:ext>
            </a:extLst>
          </p:cNvPr>
          <p:cNvSpPr txBox="1"/>
          <p:nvPr/>
        </p:nvSpPr>
        <p:spPr>
          <a:xfrm>
            <a:off x="3625596" y="3289032"/>
            <a:ext cx="5143500" cy="1210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800" b="1" dirty="0">
              <a:solidFill>
                <a:srgbClr val="7F7F7F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7F7F7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WORKSHOP GUIDANCE TO LEAD YOUR PROCUREMENT TEAM TOWARDS A CIRCULAR CHANGE MANAGEMENT ACTION PLAN</a:t>
            </a:r>
            <a:endParaRPr lang="fr-B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tudioD_wit.png" descr="studioD_wit.png">
            <a:extLst>
              <a:ext uri="{FF2B5EF4-FFF2-40B4-BE49-F238E27FC236}">
                <a16:creationId xmlns:a16="http://schemas.microsoft.com/office/drawing/2014/main" id="{59C973D3-D9E1-5027-2138-2E7D34554B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1524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24812" y="6326953"/>
            <a:ext cx="1376996" cy="2045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Google Shape;314;p37">
            <a:extLst>
              <a:ext uri="{FF2B5EF4-FFF2-40B4-BE49-F238E27FC236}">
                <a16:creationId xmlns:a16="http://schemas.microsoft.com/office/drawing/2014/main" id="{7115CAD9-09CF-F6C3-FBBE-19C756B34F79}"/>
              </a:ext>
            </a:extLst>
          </p:cNvPr>
          <p:cNvSpPr txBox="1"/>
          <p:nvPr/>
        </p:nvSpPr>
        <p:spPr>
          <a:xfrm>
            <a:off x="3954752" y="4631082"/>
            <a:ext cx="448518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6773" indent="16933" algn="ctr" defTabSz="1219170" hangingPunct="0">
              <a:defRPr sz="2100" b="1">
                <a:solidFill>
                  <a:srgbClr val="FFFFFF"/>
                </a:solidFill>
              </a:defRPr>
            </a:pPr>
            <a:r>
              <a:rPr lang="nl-BE" sz="1200" b="1" kern="0" dirty="0">
                <a:solidFill>
                  <a:schemeClr val="accent2"/>
                </a:solidFill>
                <a:latin typeface="Arial"/>
                <a:cs typeface="Arial"/>
                <a:sym typeface="Arial"/>
              </a:rPr>
              <a:t>WORKSHOP SUPPORT SLIDES</a:t>
            </a:r>
            <a:endParaRPr sz="1200" kern="0" dirty="0">
              <a:solidFill>
                <a:schemeClr val="accent2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2C0714-4171-848D-C7FD-1D2FE675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788" y="4815748"/>
            <a:ext cx="4195113" cy="19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7537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C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BF46F4A-F3C6-B942-9FF6-A37A0A9A844B}"/>
              </a:ext>
            </a:extLst>
          </p:cNvPr>
          <p:cNvGraphicFramePr>
            <a:graphicFrameLocks noGrp="1"/>
          </p:cNvGraphicFramePr>
          <p:nvPr/>
        </p:nvGraphicFramePr>
        <p:xfrm>
          <a:off x="727623" y="1455305"/>
          <a:ext cx="11049656" cy="498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931">
                  <a:extLst>
                    <a:ext uri="{9D8B030D-6E8A-4147-A177-3AD203B41FA5}">
                      <a16:colId xmlns:a16="http://schemas.microsoft.com/office/drawing/2014/main" val="3724942819"/>
                    </a:ext>
                  </a:extLst>
                </a:gridCol>
                <a:gridCol w="1767945">
                  <a:extLst>
                    <a:ext uri="{9D8B030D-6E8A-4147-A177-3AD203B41FA5}">
                      <a16:colId xmlns:a16="http://schemas.microsoft.com/office/drawing/2014/main" val="3264154790"/>
                    </a:ext>
                  </a:extLst>
                </a:gridCol>
                <a:gridCol w="1767945">
                  <a:extLst>
                    <a:ext uri="{9D8B030D-6E8A-4147-A177-3AD203B41FA5}">
                      <a16:colId xmlns:a16="http://schemas.microsoft.com/office/drawing/2014/main" val="2691196307"/>
                    </a:ext>
                  </a:extLst>
                </a:gridCol>
                <a:gridCol w="1767945">
                  <a:extLst>
                    <a:ext uri="{9D8B030D-6E8A-4147-A177-3AD203B41FA5}">
                      <a16:colId xmlns:a16="http://schemas.microsoft.com/office/drawing/2014/main" val="2848655862"/>
                    </a:ext>
                  </a:extLst>
                </a:gridCol>
                <a:gridCol w="1767945">
                  <a:extLst>
                    <a:ext uri="{9D8B030D-6E8A-4147-A177-3AD203B41FA5}">
                      <a16:colId xmlns:a16="http://schemas.microsoft.com/office/drawing/2014/main" val="3605590499"/>
                    </a:ext>
                  </a:extLst>
                </a:gridCol>
                <a:gridCol w="1767945">
                  <a:extLst>
                    <a:ext uri="{9D8B030D-6E8A-4147-A177-3AD203B41FA5}">
                      <a16:colId xmlns:a16="http://schemas.microsoft.com/office/drawing/2014/main" val="4105840864"/>
                    </a:ext>
                  </a:extLst>
                </a:gridCol>
              </a:tblGrid>
              <a:tr h="705189">
                <a:tc rowSpan="2">
                  <a:txBody>
                    <a:bodyPr/>
                    <a:lstStyle/>
                    <a:p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Setting requirements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94C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Market engagement</a:t>
                      </a:r>
                    </a:p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Specification and tendering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1B8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Evaluation of the offers</a:t>
                      </a:r>
                    </a:p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0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>
                          <a:solidFill>
                            <a:schemeClr val="bg1"/>
                          </a:solidFill>
                        </a:rPr>
                        <a:t>Contract management</a:t>
                      </a:r>
                      <a:endParaRPr lang="fr-B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55002"/>
                  </a:ext>
                </a:extLst>
              </a:tr>
              <a:tr h="295835">
                <a:tc vMerge="1">
                  <a:txBody>
                    <a:bodyPr/>
                    <a:lstStyle/>
                    <a:p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bg1"/>
                          </a:solidFill>
                        </a:rPr>
                        <a:t>Evaluation</a:t>
                      </a:r>
                      <a:endParaRPr lang="fr-B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99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301316"/>
                  </a:ext>
                </a:extLst>
              </a:tr>
              <a:tr h="1271831">
                <a:tc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bg1"/>
                          </a:solidFill>
                        </a:rPr>
                        <a:t>Simple procedure</a:t>
                      </a:r>
                      <a:endParaRPr lang="fr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129021"/>
                  </a:ext>
                </a:extLst>
              </a:tr>
              <a:tr h="1271831">
                <a:tc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bg1"/>
                          </a:solidFill>
                        </a:rPr>
                        <a:t>Complex procedure goods – services - projects</a:t>
                      </a:r>
                      <a:endParaRPr lang="fr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52402"/>
                  </a:ext>
                </a:extLst>
              </a:tr>
              <a:tr h="1271831">
                <a:tc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bg1"/>
                          </a:solidFill>
                        </a:rPr>
                        <a:t>Complex procedure building projects</a:t>
                      </a:r>
                      <a:endParaRPr lang="fr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624884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CEB7A7C-AF64-7860-7C44-57BC304F81A0}"/>
              </a:ext>
            </a:extLst>
          </p:cNvPr>
          <p:cNvSpPr txBox="1">
            <a:spLocks/>
          </p:cNvSpPr>
          <p:nvPr/>
        </p:nvSpPr>
        <p:spPr>
          <a:xfrm>
            <a:off x="651305" y="317698"/>
            <a:ext cx="10585446" cy="994172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16255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60"/>
            <a:r>
              <a:rPr lang="nl-NL" sz="2667" kern="0" dirty="0">
                <a:solidFill>
                  <a:srgbClr val="FFFFFF"/>
                </a:solidFill>
                <a:latin typeface="Arial Black"/>
                <a:sym typeface="Arial Black"/>
              </a:rPr>
              <a:t>The procurement process </a:t>
            </a:r>
          </a:p>
          <a:p>
            <a:pPr algn="l" defTabSz="914360"/>
            <a:r>
              <a:rPr lang="nl-NL" sz="2667" kern="0" dirty="0">
                <a:solidFill>
                  <a:srgbClr val="FFFFFF"/>
                </a:solidFill>
                <a:latin typeface="Arial Black"/>
                <a:sym typeface="Arial Black"/>
              </a:rPr>
              <a:t>Stakeholder mapping &amp; decision lines</a:t>
            </a:r>
            <a:endParaRPr lang="fr-BE" sz="2667" kern="0" dirty="0">
              <a:solidFill>
                <a:srgbClr val="FFFFFF"/>
              </a:solidFill>
              <a:latin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1409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C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5A733-F32E-77CA-5FFC-F85C6694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640" y="263262"/>
            <a:ext cx="7886700" cy="99417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 Black" panose="020B0A04020102020204" pitchFamily="34" charset="0"/>
              </a:rPr>
              <a:t>From current behavior to desired behavior
</a:t>
            </a:r>
            <a:endParaRPr lang="fr-BE" sz="2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FB7F483B-7893-BCAA-96AE-F897F48A67C4}"/>
              </a:ext>
            </a:extLst>
          </p:cNvPr>
          <p:cNvGraphicFramePr>
            <a:graphicFrameLocks noGrp="1"/>
          </p:cNvGraphicFramePr>
          <p:nvPr/>
        </p:nvGraphicFramePr>
        <p:xfrm>
          <a:off x="975639" y="1537212"/>
          <a:ext cx="10482098" cy="4943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997">
                  <a:extLst>
                    <a:ext uri="{9D8B030D-6E8A-4147-A177-3AD203B41FA5}">
                      <a16:colId xmlns:a16="http://schemas.microsoft.com/office/drawing/2014/main" val="2954431103"/>
                    </a:ext>
                  </a:extLst>
                </a:gridCol>
                <a:gridCol w="1859842">
                  <a:extLst>
                    <a:ext uri="{9D8B030D-6E8A-4147-A177-3AD203B41FA5}">
                      <a16:colId xmlns:a16="http://schemas.microsoft.com/office/drawing/2014/main" val="1828406294"/>
                    </a:ext>
                  </a:extLst>
                </a:gridCol>
                <a:gridCol w="2004236">
                  <a:extLst>
                    <a:ext uri="{9D8B030D-6E8A-4147-A177-3AD203B41FA5}">
                      <a16:colId xmlns:a16="http://schemas.microsoft.com/office/drawing/2014/main" val="1438047426"/>
                    </a:ext>
                  </a:extLst>
                </a:gridCol>
                <a:gridCol w="1856483">
                  <a:extLst>
                    <a:ext uri="{9D8B030D-6E8A-4147-A177-3AD203B41FA5}">
                      <a16:colId xmlns:a16="http://schemas.microsoft.com/office/drawing/2014/main" val="1286930369"/>
                    </a:ext>
                  </a:extLst>
                </a:gridCol>
                <a:gridCol w="2428540">
                  <a:extLst>
                    <a:ext uri="{9D8B030D-6E8A-4147-A177-3AD203B41FA5}">
                      <a16:colId xmlns:a16="http://schemas.microsoft.com/office/drawing/2014/main" val="3712745452"/>
                    </a:ext>
                  </a:extLst>
                </a:gridCol>
              </a:tblGrid>
              <a:tr h="930117">
                <a:tc>
                  <a:txBody>
                    <a:bodyPr/>
                    <a:lstStyle/>
                    <a:p>
                      <a:pPr algn="ctr"/>
                      <a:r>
                        <a:rPr lang="en-AU" sz="1500" b="1" noProof="0" dirty="0">
                          <a:solidFill>
                            <a:schemeClr val="bg1"/>
                          </a:solidFill>
                        </a:rPr>
                        <a:t>Role</a:t>
                      </a:r>
                    </a:p>
                  </a:txBody>
                  <a:tcPr marL="38576" marR="38576" marT="19289" marB="19289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b="1" dirty="0">
                          <a:solidFill>
                            <a:schemeClr val="bg1"/>
                          </a:solidFill>
                        </a:rPr>
                        <a:t>Objective</a:t>
                      </a:r>
                    </a:p>
                  </a:txBody>
                  <a:tcPr marL="38576" marR="38576" marT="19289" marB="1928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b="1" dirty="0">
                          <a:solidFill>
                            <a:schemeClr val="bg1"/>
                          </a:solidFill>
                        </a:rPr>
                        <a:t>Current emotions and beahavior</a:t>
                      </a:r>
                    </a:p>
                  </a:txBody>
                  <a:tcPr marL="38576" marR="38576" marT="19289" marB="1928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b="1" dirty="0">
                          <a:solidFill>
                            <a:schemeClr val="bg1"/>
                          </a:solidFill>
                        </a:rPr>
                        <a:t>Desired behavior</a:t>
                      </a:r>
                    </a:p>
                  </a:txBody>
                  <a:tcPr marL="38576" marR="38576" marT="19289" marB="1928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Necessary actions and support that generate capacity – opportunity and motivation </a:t>
                      </a:r>
                      <a:endParaRPr lang="nl-NL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38576" marR="38576" marT="19289" marB="1928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5550640"/>
                  </a:ext>
                </a:extLst>
              </a:tr>
              <a:tr h="1330143">
                <a:tc>
                  <a:txBody>
                    <a:bodyPr/>
                    <a:lstStyle/>
                    <a:p>
                      <a:pPr algn="ctr"/>
                      <a:endParaRPr lang="nl-NL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nl-NL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Role</a:t>
                      </a: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 X</a:t>
                      </a:r>
                    </a:p>
                    <a:p>
                      <a:pPr algn="ctr"/>
                      <a:endParaRPr lang="nl-NL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B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38576" marR="38576" marT="19289" marB="19289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037550"/>
                  </a:ext>
                </a:extLst>
              </a:tr>
              <a:tr h="1330143">
                <a:tc>
                  <a:txBody>
                    <a:bodyPr/>
                    <a:lstStyle/>
                    <a:p>
                      <a:pPr marL="0" marR="0" lvl="0" indent="0" algn="ctr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Role</a:t>
                      </a: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 Y</a:t>
                      </a:r>
                      <a:endParaRPr lang="fr-BE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B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38576" marR="38576" marT="19289" marB="19289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058630"/>
                  </a:ext>
                </a:extLst>
              </a:tr>
              <a:tr h="1330143">
                <a:tc>
                  <a:txBody>
                    <a:bodyPr/>
                    <a:lstStyle/>
                    <a:p>
                      <a:pPr marL="0" marR="0" lvl="0" indent="0" algn="ctr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Role</a:t>
                      </a: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 Z</a:t>
                      </a:r>
                      <a:endParaRPr lang="fr-BE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B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38576" marR="38576" marT="19289" marB="19289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42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83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Tekstvak 11"/>
          <p:cNvSpPr txBox="1"/>
          <p:nvPr/>
        </p:nvSpPr>
        <p:spPr>
          <a:xfrm>
            <a:off x="863928" y="2599236"/>
            <a:ext cx="10323042" cy="33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defTabSz="1219170" hangingPunct="0">
              <a:lnSpc>
                <a:spcPct val="120000"/>
              </a:lnSpc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nl-BE" sz="1600" kern="0" dirty="0">
                <a:solidFill>
                  <a:schemeClr val="bg2"/>
                </a:solidFill>
                <a:latin typeface="Georgia"/>
                <a:sym typeface="Georgia"/>
              </a:rPr>
              <a:t>09u00-09u15         	</a:t>
            </a:r>
            <a:r>
              <a:rPr lang="en-US" sz="1600" kern="0" dirty="0">
                <a:solidFill>
                  <a:schemeClr val="bg2"/>
                </a:solidFill>
                <a:latin typeface="Georgia"/>
                <a:sym typeface="Georgia"/>
              </a:rPr>
              <a:t>Welcome &amp; introduction
09h15-10h00 	Stakeholder mapping and decision lines
10h00-10h30 	Bottlenecks – What makes it difficult to buy sustainably/circularly today? 
10h30-10h45 	Break
10h45- 12h20 	From current </a:t>
            </a:r>
            <a:r>
              <a:rPr lang="en-US" sz="1600" kern="0" dirty="0" err="1">
                <a:solidFill>
                  <a:schemeClr val="bg2"/>
                </a:solidFill>
                <a:latin typeface="Georgia"/>
                <a:sym typeface="Georgia"/>
              </a:rPr>
              <a:t>behaviour</a:t>
            </a:r>
            <a:r>
              <a:rPr lang="en-US" sz="1600" kern="0" dirty="0">
                <a:solidFill>
                  <a:schemeClr val="bg2"/>
                </a:solidFill>
                <a:latin typeface="Georgia"/>
                <a:sym typeface="Georgia"/>
              </a:rPr>
              <a:t> to desired </a:t>
            </a:r>
            <a:r>
              <a:rPr lang="en-US" sz="1600" kern="0" dirty="0" err="1">
                <a:solidFill>
                  <a:schemeClr val="bg2"/>
                </a:solidFill>
                <a:latin typeface="Georgia"/>
                <a:sym typeface="Georgia"/>
              </a:rPr>
              <a:t>behaviour</a:t>
            </a:r>
            <a:r>
              <a:rPr lang="en-US" sz="1600" kern="0" dirty="0">
                <a:solidFill>
                  <a:schemeClr val="bg2"/>
                </a:solidFill>
                <a:latin typeface="Georgia"/>
                <a:sym typeface="Georgia"/>
              </a:rPr>
              <a:t> – What actions are needed to achieve 		this </a:t>
            </a:r>
            <a:r>
              <a:rPr lang="en-US" sz="1600" kern="0" dirty="0" err="1">
                <a:solidFill>
                  <a:schemeClr val="bg2"/>
                </a:solidFill>
                <a:latin typeface="Georgia"/>
                <a:sym typeface="Georgia"/>
              </a:rPr>
              <a:t>behaviour</a:t>
            </a:r>
            <a:r>
              <a:rPr lang="en-US" sz="1600" kern="0" dirty="0">
                <a:solidFill>
                  <a:schemeClr val="bg2"/>
                </a:solidFill>
                <a:latin typeface="Georgia"/>
                <a:sym typeface="Georgia"/>
              </a:rPr>
              <a:t>? 
12h20-12h30 	Conclusions
</a:t>
            </a:r>
            <a:endParaRPr lang="nl-BE" sz="1600" kern="0" dirty="0">
              <a:solidFill>
                <a:schemeClr val="bg2"/>
              </a:solidFill>
              <a:latin typeface="Georgia"/>
              <a:sym typeface="Georgia"/>
            </a:endParaRPr>
          </a:p>
          <a:p>
            <a:pPr defTabSz="1219170" hangingPunct="0">
              <a:lnSpc>
                <a:spcPct val="120000"/>
              </a:lnSpc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nl-BE" sz="1600" kern="0" dirty="0">
              <a:solidFill>
                <a:schemeClr val="bg2"/>
              </a:solidFill>
              <a:latin typeface="Georgia"/>
              <a:sym typeface="Georgia"/>
            </a:endParaRPr>
          </a:p>
          <a:p>
            <a:pPr defTabSz="1219170" hangingPunct="0">
              <a:lnSpc>
                <a:spcPct val="120000"/>
              </a:lnSpc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nl-BE" sz="1600" kern="0" dirty="0">
              <a:solidFill>
                <a:schemeClr val="bg2"/>
              </a:solidFill>
              <a:latin typeface="Georgia"/>
              <a:sym typeface="Georgia"/>
            </a:endParaRPr>
          </a:p>
          <a:p>
            <a:pPr defTabSz="1219170" hangingPunct="0">
              <a:lnSpc>
                <a:spcPct val="120000"/>
              </a:lnSpc>
              <a:buClr>
                <a:srgbClr val="FFFFFF"/>
              </a:buClr>
              <a:buSzPct val="100000"/>
              <a:def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1600" kern="0" dirty="0">
              <a:solidFill>
                <a:schemeClr val="bg2"/>
              </a:solidFill>
              <a:latin typeface="Georgia"/>
              <a:sym typeface="Georgia"/>
            </a:endParaRPr>
          </a:p>
        </p:txBody>
      </p:sp>
      <p:sp>
        <p:nvSpPr>
          <p:cNvPr id="1315" name="Google Shape;207;p29"/>
          <p:cNvSpPr txBox="1"/>
          <p:nvPr/>
        </p:nvSpPr>
        <p:spPr>
          <a:xfrm>
            <a:off x="755403" y="712212"/>
            <a:ext cx="5967100" cy="6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>
              <a:defRPr sz="2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defTabSz="1219170" hangingPunct="0"/>
            <a:r>
              <a:rPr lang="nl-BE" sz="2667" kern="0" dirty="0">
                <a:solidFill>
                  <a:schemeClr val="bg2"/>
                </a:solidFill>
              </a:rPr>
              <a:t>AGENDA</a:t>
            </a:r>
            <a:endParaRPr sz="2667" kern="0" dirty="0">
              <a:solidFill>
                <a:schemeClr val="bg2"/>
              </a:solidFill>
            </a:endParaRPr>
          </a:p>
        </p:txBody>
      </p:sp>
      <p:sp>
        <p:nvSpPr>
          <p:cNvPr id="1316" name="Tijdelijke aanduiding voor inhoud 17"/>
          <p:cNvSpPr txBox="1"/>
          <p:nvPr/>
        </p:nvSpPr>
        <p:spPr>
          <a:xfrm>
            <a:off x="863928" y="2413142"/>
            <a:ext cx="10210471" cy="717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20" tIns="45720" rIns="45720" bIns="45720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 defTabSz="1219170" hangingPunct="0">
              <a:spcBef>
                <a:spcPts val="1333"/>
              </a:spcBef>
            </a:pPr>
            <a:endParaRPr lang="nl-BE" sz="1333" kern="0" dirty="0">
              <a:solidFill>
                <a:schemeClr val="bg2"/>
              </a:solidFill>
              <a:latin typeface="Arial"/>
              <a:cs typeface="Arial"/>
              <a:sym typeface="Arial"/>
            </a:endParaRPr>
          </a:p>
          <a:p>
            <a:pPr defTabSz="1219170" hangingPunct="0">
              <a:spcBef>
                <a:spcPts val="1333"/>
              </a:spcBef>
            </a:pPr>
            <a:endParaRPr sz="1333" kern="0" dirty="0">
              <a:solidFill>
                <a:schemeClr val="bg2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Tekstvak 11"/>
          <p:cNvSpPr txBox="1"/>
          <p:nvPr/>
        </p:nvSpPr>
        <p:spPr>
          <a:xfrm>
            <a:off x="994815" y="3789681"/>
            <a:ext cx="8951825" cy="36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marL="380990" marR="0" lvl="0" indent="-380990" algn="l" defTabSz="121917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en-AU" sz="1600" b="0" i="0" u="none" strike="noStrike" kern="0" cap="none" spc="0" normalizeH="0" baseline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sp>
        <p:nvSpPr>
          <p:cNvPr id="1315" name="Google Shape;207;p29"/>
          <p:cNvSpPr txBox="1"/>
          <p:nvPr/>
        </p:nvSpPr>
        <p:spPr>
          <a:xfrm>
            <a:off x="755403" y="712212"/>
            <a:ext cx="5967100" cy="6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>
              <a:defRPr sz="2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Black"/>
              <a:sym typeface="Arial Black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8A0A2E-D211-569C-F114-0B86712646BF}"/>
              </a:ext>
            </a:extLst>
          </p:cNvPr>
          <p:cNvSpPr txBox="1"/>
          <p:nvPr/>
        </p:nvSpPr>
        <p:spPr>
          <a:xfrm>
            <a:off x="993969" y="792418"/>
            <a:ext cx="6096000" cy="502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nl-NL" sz="2667" kern="0" dirty="0">
                <a:latin typeface="Arial Black"/>
                <a:sym typeface="Arial Black"/>
              </a:rPr>
              <a:t>COM B model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371D32CF-6496-16AA-8AF2-9871E77ED4E3}"/>
              </a:ext>
            </a:extLst>
          </p:cNvPr>
          <p:cNvSpPr/>
          <p:nvPr/>
        </p:nvSpPr>
        <p:spPr>
          <a:xfrm>
            <a:off x="9021123" y="3633552"/>
            <a:ext cx="2744984" cy="919398"/>
          </a:xfrm>
          <a:prstGeom prst="roundRect">
            <a:avLst/>
          </a:prstGeom>
          <a:solidFill>
            <a:srgbClr val="2A94C3"/>
          </a:solidFill>
          <a:ln w="25400" cap="flat">
            <a:solidFill>
              <a:srgbClr val="2A94C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Target behavior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b="1" dirty="0">
                <a:solidFill>
                  <a:srgbClr val="000000"/>
                </a:solidFill>
                <a:latin typeface="Bradley Hand ITC" panose="03070402050302030203" pitchFamily="66" charset="0"/>
                <a:sym typeface="Arial"/>
              </a:rPr>
              <a:t> </a:t>
            </a:r>
            <a:endParaRPr kumimoji="0" lang="en-A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Arial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5957617-450C-C298-39DF-26C12D78D787}"/>
              </a:ext>
            </a:extLst>
          </p:cNvPr>
          <p:cNvSpPr/>
          <p:nvPr/>
        </p:nvSpPr>
        <p:spPr>
          <a:xfrm>
            <a:off x="1002995" y="3267453"/>
            <a:ext cx="2744984" cy="1464228"/>
          </a:xfrm>
          <a:prstGeom prst="roundRect">
            <a:avLst/>
          </a:prstGeom>
          <a:solidFill>
            <a:srgbClr val="D8D037"/>
          </a:solidFill>
          <a:ln w="25400" cap="flat">
            <a:solidFill>
              <a:srgbClr val="D8D037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Opportunity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b="1">
                <a:solidFill>
                  <a:srgbClr val="000000"/>
                </a:solidFill>
                <a:latin typeface="Bradley Hand ITC" panose="03070402050302030203" pitchFamily="66" charset="0"/>
                <a:sym typeface="Arial"/>
              </a:rPr>
              <a:t>Is there sufficient opportunity for behavior to occur?</a:t>
            </a:r>
            <a:endParaRPr kumimoji="0" lang="en-AU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Arial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410A512-6FA3-CC5C-D89D-24F0F2456BB1}"/>
              </a:ext>
            </a:extLst>
          </p:cNvPr>
          <p:cNvSpPr/>
          <p:nvPr/>
        </p:nvSpPr>
        <p:spPr>
          <a:xfrm>
            <a:off x="993969" y="4846780"/>
            <a:ext cx="2744984" cy="1464228"/>
          </a:xfrm>
          <a:prstGeom prst="roundRect">
            <a:avLst/>
          </a:prstGeom>
          <a:solidFill>
            <a:srgbClr val="29998A"/>
          </a:solidFill>
          <a:ln w="25400" cap="flat">
            <a:solidFill>
              <a:srgbClr val="29998A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Motivation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b="1">
                <a:solidFill>
                  <a:srgbClr val="000000"/>
                </a:solidFill>
                <a:latin typeface="Bradley Hand ITC" panose="03070402050302030203" pitchFamily="66" charset="0"/>
                <a:sym typeface="Arial"/>
              </a:rPr>
              <a:t>Is there sufficient motivation for the behavior to occur? 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Arial"/>
            </a:endParaRPr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295289F8-9B4C-8D77-5A4E-0748BE438E71}"/>
              </a:ext>
            </a:extLst>
          </p:cNvPr>
          <p:cNvSpPr/>
          <p:nvPr/>
        </p:nvSpPr>
        <p:spPr>
          <a:xfrm rot="13552416">
            <a:off x="3395356" y="1967084"/>
            <a:ext cx="1036192" cy="959033"/>
          </a:xfrm>
          <a:prstGeom prst="rtTriangle">
            <a:avLst/>
          </a:prstGeom>
          <a:solidFill>
            <a:srgbClr val="B1D491"/>
          </a:solidFill>
          <a:ln w="25400" cap="flat">
            <a:solidFill>
              <a:srgbClr val="B1D49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22B040C6-5AF3-9799-724B-6A3C483EBDDC}"/>
              </a:ext>
            </a:extLst>
          </p:cNvPr>
          <p:cNvSpPr/>
          <p:nvPr/>
        </p:nvSpPr>
        <p:spPr>
          <a:xfrm rot="13552416">
            <a:off x="3418912" y="3505250"/>
            <a:ext cx="1036192" cy="959033"/>
          </a:xfrm>
          <a:prstGeom prst="rtTriangle">
            <a:avLst/>
          </a:prstGeom>
          <a:solidFill>
            <a:srgbClr val="D8D037"/>
          </a:solidFill>
          <a:ln w="25400" cap="flat">
            <a:solidFill>
              <a:srgbClr val="D8D037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9DC7BAFB-9289-73C4-A6CA-C76C1A93922E}"/>
              </a:ext>
            </a:extLst>
          </p:cNvPr>
          <p:cNvSpPr/>
          <p:nvPr/>
        </p:nvSpPr>
        <p:spPr>
          <a:xfrm rot="13552416">
            <a:off x="3418911" y="5083371"/>
            <a:ext cx="1036192" cy="959033"/>
          </a:xfrm>
          <a:prstGeom prst="rtTriangle">
            <a:avLst/>
          </a:prstGeom>
          <a:solidFill>
            <a:srgbClr val="29998A"/>
          </a:solidFill>
          <a:ln w="25400" cap="flat">
            <a:solidFill>
              <a:srgbClr val="29998A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3AD527EC-C865-39C0-34DE-8B58210E50F0}"/>
              </a:ext>
            </a:extLst>
          </p:cNvPr>
          <p:cNvSpPr/>
          <p:nvPr/>
        </p:nvSpPr>
        <p:spPr>
          <a:xfrm rot="13552416">
            <a:off x="7122570" y="3374068"/>
            <a:ext cx="1435949" cy="1349028"/>
          </a:xfrm>
          <a:prstGeom prst="rtTriangle">
            <a:avLst/>
          </a:prstGeom>
          <a:solidFill>
            <a:srgbClr val="2A94C3"/>
          </a:solidFill>
          <a:ln w="25400" cap="flat">
            <a:solidFill>
              <a:srgbClr val="2A94C3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6B3C4425-2FE6-5506-C7F1-0B8A8A5F4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17367"/>
              </p:ext>
            </p:extLst>
          </p:nvPr>
        </p:nvGraphicFramePr>
        <p:xfrm>
          <a:off x="4723508" y="2006151"/>
          <a:ext cx="2744984" cy="10087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4984">
                  <a:extLst>
                    <a:ext uri="{9D8B030D-6E8A-4147-A177-3AD203B41FA5}">
                      <a16:colId xmlns:a16="http://schemas.microsoft.com/office/drawing/2014/main" val="3004263803"/>
                    </a:ext>
                  </a:extLst>
                </a:gridCol>
              </a:tblGrid>
              <a:tr h="504368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Physical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B1D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1D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1D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1D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95027"/>
                  </a:ext>
                </a:extLst>
              </a:tr>
              <a:tr h="504368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Psychological</a:t>
                      </a:r>
                      <a:endParaRPr lang="fr-BE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B1D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1D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1D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1D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60879"/>
                  </a:ext>
                </a:extLst>
              </a:tr>
            </a:tbl>
          </a:graphicData>
        </a:graphic>
      </p:graphicFrame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757290B0-D0AD-9229-8F85-330E73105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6511"/>
              </p:ext>
            </p:extLst>
          </p:nvPr>
        </p:nvGraphicFramePr>
        <p:xfrm>
          <a:off x="4723508" y="3544214"/>
          <a:ext cx="2744984" cy="10087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4984">
                  <a:extLst>
                    <a:ext uri="{9D8B030D-6E8A-4147-A177-3AD203B41FA5}">
                      <a16:colId xmlns:a16="http://schemas.microsoft.com/office/drawing/2014/main" val="3004263803"/>
                    </a:ext>
                  </a:extLst>
                </a:gridCol>
              </a:tblGrid>
              <a:tr h="504368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Social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8D0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8D0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8D0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8D0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95027"/>
                  </a:ext>
                </a:extLst>
              </a:tr>
              <a:tr h="504368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Physical</a:t>
                      </a:r>
                      <a:endParaRPr lang="fr-BE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8D0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8D0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8D0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8D0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60879"/>
                  </a:ext>
                </a:extLst>
              </a:tr>
            </a:tbl>
          </a:graphicData>
        </a:graphic>
      </p:graphicFrame>
      <p:graphicFrame>
        <p:nvGraphicFramePr>
          <p:cNvPr id="14" name="Tabel 12">
            <a:extLst>
              <a:ext uri="{FF2B5EF4-FFF2-40B4-BE49-F238E27FC236}">
                <a16:creationId xmlns:a16="http://schemas.microsoft.com/office/drawing/2014/main" id="{AC1A8501-1BC8-BB54-2174-52B6E1B04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5025"/>
              </p:ext>
            </p:extLst>
          </p:nvPr>
        </p:nvGraphicFramePr>
        <p:xfrm>
          <a:off x="4723508" y="5122335"/>
          <a:ext cx="2744984" cy="10087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4984">
                  <a:extLst>
                    <a:ext uri="{9D8B030D-6E8A-4147-A177-3AD203B41FA5}">
                      <a16:colId xmlns:a16="http://schemas.microsoft.com/office/drawing/2014/main" val="3004263803"/>
                    </a:ext>
                  </a:extLst>
                </a:gridCol>
              </a:tblGrid>
              <a:tr h="504368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Automatic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299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99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99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99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95027"/>
                  </a:ext>
                </a:extLst>
              </a:tr>
              <a:tr h="504368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Reflective</a:t>
                      </a:r>
                      <a:endParaRPr lang="fr-BE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299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99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99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99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60879"/>
                  </a:ext>
                </a:extLst>
              </a:tr>
            </a:tbl>
          </a:graphicData>
        </a:graphic>
      </p:graphicFrame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D39AB378-190A-B744-18E0-1AB52E8FC3E0}"/>
              </a:ext>
            </a:extLst>
          </p:cNvPr>
          <p:cNvSpPr/>
          <p:nvPr/>
        </p:nvSpPr>
        <p:spPr>
          <a:xfrm>
            <a:off x="993969" y="1688126"/>
            <a:ext cx="2744984" cy="1464228"/>
          </a:xfrm>
          <a:prstGeom prst="roundRect">
            <a:avLst/>
          </a:prstGeom>
          <a:solidFill>
            <a:srgbClr val="B1D491"/>
          </a:solidFill>
          <a:ln w="25400" cap="flat">
            <a:solidFill>
              <a:srgbClr val="B1D49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Capability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b="1">
                <a:solidFill>
                  <a:srgbClr val="000000"/>
                </a:solidFill>
                <a:latin typeface="Bradley Hand ITC" panose="03070402050302030203" pitchFamily="66" charset="0"/>
                <a:sym typeface="Arial"/>
              </a:rPr>
              <a:t>Can this behavior be accomplished in principle?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b="1">
                <a:solidFill>
                  <a:srgbClr val="000000"/>
                </a:solidFill>
                <a:latin typeface="Bradley Hand ITC" panose="03070402050302030203" pitchFamily="66" charset="0"/>
                <a:sym typeface="Arial"/>
              </a:rPr>
              <a:t> </a:t>
            </a:r>
            <a:endParaRPr kumimoji="0" lang="en-AU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1663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Tekstvak 8"/>
          <p:cNvSpPr txBox="1"/>
          <p:nvPr/>
        </p:nvSpPr>
        <p:spPr>
          <a:xfrm>
            <a:off x="1275671" y="2877130"/>
            <a:ext cx="157506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9" rIns="60959">
            <a:spAutoFit/>
          </a:bodyPr>
          <a:lstStyle>
            <a:lvl1pPr>
              <a:def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defTabSz="1219170" hangingPunct="0"/>
            <a:r>
              <a:rPr sz="1400" kern="0" dirty="0">
                <a:solidFill>
                  <a:schemeClr val="tx1"/>
                </a:solidFill>
                <a:latin typeface="+mn-lt"/>
              </a:rPr>
              <a:t>1. </a:t>
            </a:r>
            <a:r>
              <a:rPr lang="nl-BE" sz="1400" kern="0" dirty="0" err="1">
                <a:solidFill>
                  <a:schemeClr val="tx1"/>
                </a:solidFill>
                <a:latin typeface="+mn-lt"/>
              </a:rPr>
              <a:t>Objectives</a:t>
            </a:r>
            <a:endParaRPr sz="14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8" name="Tekstvak 9"/>
          <p:cNvSpPr txBox="1"/>
          <p:nvPr/>
        </p:nvSpPr>
        <p:spPr>
          <a:xfrm>
            <a:off x="4696421" y="2877130"/>
            <a:ext cx="20583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>
            <a:spAutoFit/>
          </a:bodyPr>
          <a:lstStyle>
            <a:lvl1pPr>
              <a:def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defTabSz="1219170" hangingPunct="0"/>
            <a:r>
              <a:rPr sz="1400" kern="0" dirty="0">
                <a:solidFill>
                  <a:schemeClr val="tx1"/>
                </a:solidFill>
                <a:latin typeface="+mn-lt"/>
              </a:rPr>
              <a:t>2. </a:t>
            </a:r>
            <a:r>
              <a:rPr lang="nl-BE" sz="1400" kern="0" dirty="0" err="1">
                <a:solidFill>
                  <a:schemeClr val="tx1"/>
                </a:solidFill>
                <a:latin typeface="+mn-lt"/>
              </a:rPr>
              <a:t>Behaviour</a:t>
            </a:r>
            <a:r>
              <a:rPr lang="nl-BE" sz="14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sz="1400" kern="0" dirty="0" err="1">
                <a:solidFill>
                  <a:schemeClr val="tx1"/>
                </a:solidFill>
                <a:latin typeface="+mn-lt"/>
              </a:rPr>
              <a:t>towards</a:t>
            </a:r>
            <a:r>
              <a:rPr lang="nl-BE" sz="14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nl-BE" sz="1400" kern="0" dirty="0" err="1">
                <a:solidFill>
                  <a:schemeClr val="tx1"/>
                </a:solidFill>
                <a:latin typeface="+mn-lt"/>
              </a:rPr>
              <a:t>objectives</a:t>
            </a:r>
            <a:endParaRPr sz="14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9" name="Tekstvak 10"/>
          <p:cNvSpPr txBox="1"/>
          <p:nvPr/>
        </p:nvSpPr>
        <p:spPr>
          <a:xfrm>
            <a:off x="8219319" y="2877130"/>
            <a:ext cx="17535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>
            <a:spAutoFit/>
          </a:bodyPr>
          <a:lstStyle>
            <a:lvl1pPr>
              <a:def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defTabSz="1219170" hangingPunct="0"/>
            <a:r>
              <a:rPr sz="1400" kern="0" dirty="0">
                <a:solidFill>
                  <a:schemeClr val="tx1"/>
                </a:solidFill>
                <a:latin typeface="+mn-lt"/>
              </a:rPr>
              <a:t>3. Support</a:t>
            </a:r>
          </a:p>
        </p:txBody>
      </p:sp>
      <p:sp>
        <p:nvSpPr>
          <p:cNvPr id="1442" name="Google Shape;207;p29"/>
          <p:cNvSpPr txBox="1"/>
          <p:nvPr/>
        </p:nvSpPr>
        <p:spPr>
          <a:xfrm>
            <a:off x="755402" y="712211"/>
            <a:ext cx="10317881" cy="106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899" tIns="121899" rIns="121899" bIns="121899">
            <a:spAutoFit/>
          </a:bodyPr>
          <a:lstStyle>
            <a:lvl1pPr>
              <a:defRPr sz="2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defTabSz="1219170" hangingPunct="0"/>
            <a:r>
              <a:rPr lang="en-US" sz="2667" kern="0" dirty="0">
                <a:solidFill>
                  <a:schemeClr val="tx1"/>
                </a:solidFill>
              </a:rPr>
              <a:t>TOWARDS ACTIONS FOR BEHAVIOURAL CHANGE
</a:t>
            </a:r>
            <a:endParaRPr sz="2667" kern="0" dirty="0">
              <a:solidFill>
                <a:schemeClr val="tx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97523BA-70C6-F9D3-05D0-7E6D1F91C981}"/>
              </a:ext>
            </a:extLst>
          </p:cNvPr>
          <p:cNvSpPr txBox="1"/>
          <p:nvPr/>
        </p:nvSpPr>
        <p:spPr>
          <a:xfrm>
            <a:off x="8219319" y="3485940"/>
            <a:ext cx="2422046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/>
              <a:t>The support needed to achieve the </a:t>
            </a:r>
            <a:r>
              <a:rPr lang="en-US" sz="1400" dirty="0" err="1"/>
              <a:t>behaviour</a:t>
            </a:r>
            <a:r>
              <a:rPr lang="en-US" sz="1400" dirty="0"/>
              <a:t> towards objectives (time, funding, knowledge, decision-making power,...)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DE74883-2E9F-0D4F-637D-9DEAEDAC333C}"/>
              </a:ext>
            </a:extLst>
          </p:cNvPr>
          <p:cNvSpPr txBox="1"/>
          <p:nvPr/>
        </p:nvSpPr>
        <p:spPr>
          <a:xfrm>
            <a:off x="4696421" y="3490645"/>
            <a:ext cx="2355731" cy="160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/>
              <a:t>The behavior that determines the goals you want to achieve. 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F11B661-985C-02A2-2C5B-87FB7024004C}"/>
              </a:ext>
            </a:extLst>
          </p:cNvPr>
          <p:cNvSpPr txBox="1"/>
          <p:nvPr/>
        </p:nvSpPr>
        <p:spPr>
          <a:xfrm>
            <a:off x="1275671" y="3493208"/>
            <a:ext cx="220272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/>
              <a:t>The change you want to see. The final result you want to achieve.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7D344012-D312-ED45-7F3C-BC9EB35B1546}"/>
              </a:ext>
            </a:extLst>
          </p:cNvPr>
          <p:cNvSpPr/>
          <p:nvPr/>
        </p:nvSpPr>
        <p:spPr>
          <a:xfrm>
            <a:off x="3382001" y="2720166"/>
            <a:ext cx="978408" cy="611382"/>
          </a:xfrm>
          <a:prstGeom prst="rightArrow">
            <a:avLst/>
          </a:prstGeom>
          <a:solidFill>
            <a:srgbClr val="146C3F"/>
          </a:solidFill>
          <a:ln w="25400" cap="flat">
            <a:solidFill>
              <a:srgbClr val="146C3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BA4F08AC-AE06-17C1-F42F-098040218148}"/>
              </a:ext>
            </a:extLst>
          </p:cNvPr>
          <p:cNvSpPr/>
          <p:nvPr/>
        </p:nvSpPr>
        <p:spPr>
          <a:xfrm>
            <a:off x="7052152" y="2713444"/>
            <a:ext cx="978408" cy="611382"/>
          </a:xfrm>
          <a:prstGeom prst="rightArrow">
            <a:avLst/>
          </a:prstGeom>
          <a:solidFill>
            <a:srgbClr val="146C3F"/>
          </a:solidFill>
          <a:ln w="25400" cap="flat">
            <a:solidFill>
              <a:srgbClr val="146C3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C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BF46F4A-F3C6-B942-9FF6-A37A0A9A8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0669"/>
              </p:ext>
            </p:extLst>
          </p:nvPr>
        </p:nvGraphicFramePr>
        <p:xfrm>
          <a:off x="727623" y="1455305"/>
          <a:ext cx="11049656" cy="498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931">
                  <a:extLst>
                    <a:ext uri="{9D8B030D-6E8A-4147-A177-3AD203B41FA5}">
                      <a16:colId xmlns:a16="http://schemas.microsoft.com/office/drawing/2014/main" val="3724942819"/>
                    </a:ext>
                  </a:extLst>
                </a:gridCol>
                <a:gridCol w="1767945">
                  <a:extLst>
                    <a:ext uri="{9D8B030D-6E8A-4147-A177-3AD203B41FA5}">
                      <a16:colId xmlns:a16="http://schemas.microsoft.com/office/drawing/2014/main" val="3264154790"/>
                    </a:ext>
                  </a:extLst>
                </a:gridCol>
                <a:gridCol w="1767945">
                  <a:extLst>
                    <a:ext uri="{9D8B030D-6E8A-4147-A177-3AD203B41FA5}">
                      <a16:colId xmlns:a16="http://schemas.microsoft.com/office/drawing/2014/main" val="2691196307"/>
                    </a:ext>
                  </a:extLst>
                </a:gridCol>
                <a:gridCol w="1767945">
                  <a:extLst>
                    <a:ext uri="{9D8B030D-6E8A-4147-A177-3AD203B41FA5}">
                      <a16:colId xmlns:a16="http://schemas.microsoft.com/office/drawing/2014/main" val="2848655862"/>
                    </a:ext>
                  </a:extLst>
                </a:gridCol>
                <a:gridCol w="1767945">
                  <a:extLst>
                    <a:ext uri="{9D8B030D-6E8A-4147-A177-3AD203B41FA5}">
                      <a16:colId xmlns:a16="http://schemas.microsoft.com/office/drawing/2014/main" val="3605590499"/>
                    </a:ext>
                  </a:extLst>
                </a:gridCol>
                <a:gridCol w="1767945">
                  <a:extLst>
                    <a:ext uri="{9D8B030D-6E8A-4147-A177-3AD203B41FA5}">
                      <a16:colId xmlns:a16="http://schemas.microsoft.com/office/drawing/2014/main" val="4105840864"/>
                    </a:ext>
                  </a:extLst>
                </a:gridCol>
              </a:tblGrid>
              <a:tr h="705189">
                <a:tc rowSpan="2">
                  <a:txBody>
                    <a:bodyPr/>
                    <a:lstStyle/>
                    <a:p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Setting requirements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94C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Market engagement</a:t>
                      </a:r>
                    </a:p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Specification and tendering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1B8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Evaluation of the offers</a:t>
                      </a:r>
                    </a:p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0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>
                          <a:solidFill>
                            <a:schemeClr val="bg1"/>
                          </a:solidFill>
                        </a:rPr>
                        <a:t>Contract management</a:t>
                      </a:r>
                      <a:endParaRPr lang="fr-B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55002"/>
                  </a:ext>
                </a:extLst>
              </a:tr>
              <a:tr h="295835">
                <a:tc vMerge="1">
                  <a:txBody>
                    <a:bodyPr/>
                    <a:lstStyle/>
                    <a:p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B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bg1"/>
                          </a:solidFill>
                        </a:rPr>
                        <a:t>Evaluation</a:t>
                      </a:r>
                      <a:endParaRPr lang="fr-B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99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301316"/>
                  </a:ext>
                </a:extLst>
              </a:tr>
              <a:tr h="1271831">
                <a:tc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bg1"/>
                          </a:solidFill>
                        </a:rPr>
                        <a:t>Simple procedure</a:t>
                      </a:r>
                      <a:endParaRPr lang="fr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129021"/>
                  </a:ext>
                </a:extLst>
              </a:tr>
              <a:tr h="1271831">
                <a:tc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bg1"/>
                          </a:solidFill>
                        </a:rPr>
                        <a:t>Complex procedure goods – services - projects</a:t>
                      </a:r>
                      <a:endParaRPr lang="fr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52402"/>
                  </a:ext>
                </a:extLst>
              </a:tr>
              <a:tr h="1271831">
                <a:tc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bg1"/>
                          </a:solidFill>
                        </a:rPr>
                        <a:t>Complex procedure building projects</a:t>
                      </a:r>
                      <a:endParaRPr lang="fr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6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624884"/>
                  </a:ext>
                </a:extLst>
              </a:tr>
            </a:tbl>
          </a:graphicData>
        </a:graphic>
      </p:graphicFrame>
      <p:grpSp>
        <p:nvGrpSpPr>
          <p:cNvPr id="7" name="Groep 6">
            <a:extLst>
              <a:ext uri="{FF2B5EF4-FFF2-40B4-BE49-F238E27FC236}">
                <a16:creationId xmlns:a16="http://schemas.microsoft.com/office/drawing/2014/main" id="{D4541510-CB86-8EB5-9791-0331C1BF3E69}"/>
              </a:ext>
            </a:extLst>
          </p:cNvPr>
          <p:cNvGrpSpPr/>
          <p:nvPr/>
        </p:nvGrpSpPr>
        <p:grpSpPr>
          <a:xfrm>
            <a:off x="3302126" y="2909647"/>
            <a:ext cx="1034893" cy="657566"/>
            <a:chOff x="3320055" y="2873788"/>
            <a:chExt cx="1034893" cy="657566"/>
          </a:xfrm>
        </p:grpSpPr>
        <p:sp>
          <p:nvSpPr>
            <p:cNvPr id="95" name="Stroomdiagram: Kaart 94">
              <a:extLst>
                <a:ext uri="{FF2B5EF4-FFF2-40B4-BE49-F238E27FC236}">
                  <a16:creationId xmlns:a16="http://schemas.microsoft.com/office/drawing/2014/main" id="{289576F2-8492-0F53-08A4-F8E244FC8CE7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Stroomdiagram: Kaart 95">
              <a:extLst>
                <a:ext uri="{FF2B5EF4-FFF2-40B4-BE49-F238E27FC236}">
                  <a16:creationId xmlns:a16="http://schemas.microsoft.com/office/drawing/2014/main" id="{2FC016D9-055E-2ACD-2EC6-76C4A1C4AA87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Stroomdiagram: Kaart 106">
              <a:extLst>
                <a:ext uri="{FF2B5EF4-FFF2-40B4-BE49-F238E27FC236}">
                  <a16:creationId xmlns:a16="http://schemas.microsoft.com/office/drawing/2014/main" id="{5BEC1C4A-55FD-B943-AFA3-9C82BE487A8B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Stroomdiagram: Kaart 107">
              <a:extLst>
                <a:ext uri="{FF2B5EF4-FFF2-40B4-BE49-F238E27FC236}">
                  <a16:creationId xmlns:a16="http://schemas.microsoft.com/office/drawing/2014/main" id="{A6A940CF-97C1-59DB-BB71-D515C693191E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Stroomdiagram: Kaart 112">
              <a:extLst>
                <a:ext uri="{FF2B5EF4-FFF2-40B4-BE49-F238E27FC236}">
                  <a16:creationId xmlns:a16="http://schemas.microsoft.com/office/drawing/2014/main" id="{98B86577-9D4B-2C73-86F0-4087E2A5822C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Stroomdiagram: Kaart 113">
              <a:extLst>
                <a:ext uri="{FF2B5EF4-FFF2-40B4-BE49-F238E27FC236}">
                  <a16:creationId xmlns:a16="http://schemas.microsoft.com/office/drawing/2014/main" id="{A4ABB31C-FB5C-DE33-6700-8B5115F7329F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CEB7A7C-AF64-7860-7C44-57BC304F81A0}"/>
              </a:ext>
            </a:extLst>
          </p:cNvPr>
          <p:cNvSpPr txBox="1">
            <a:spLocks/>
          </p:cNvSpPr>
          <p:nvPr/>
        </p:nvSpPr>
        <p:spPr>
          <a:xfrm>
            <a:off x="651305" y="317698"/>
            <a:ext cx="10585446" cy="994172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16255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60"/>
            <a:r>
              <a:rPr lang="nl-NL" sz="2667" kern="0" dirty="0">
                <a:solidFill>
                  <a:srgbClr val="FFFFFF"/>
                </a:solidFill>
                <a:latin typeface="Arial Black"/>
                <a:sym typeface="Arial Black"/>
              </a:rPr>
              <a:t>The procurement process </a:t>
            </a:r>
          </a:p>
          <a:p>
            <a:pPr algn="l" defTabSz="914360"/>
            <a:r>
              <a:rPr lang="nl-NL" sz="2667" kern="0" dirty="0">
                <a:solidFill>
                  <a:srgbClr val="FFFFFF"/>
                </a:solidFill>
                <a:latin typeface="Arial Black"/>
                <a:sym typeface="Arial Black"/>
              </a:rPr>
              <a:t>Stakeholder mapping &amp; decision lines</a:t>
            </a:r>
            <a:endParaRPr lang="fr-BE" sz="2667" kern="0" dirty="0">
              <a:solidFill>
                <a:srgbClr val="FFFFFF"/>
              </a:solidFill>
              <a:latin typeface="Arial Black"/>
              <a:sym typeface="Arial Black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0B618880-23E3-5B2E-6572-5376131C6B6C}"/>
              </a:ext>
            </a:extLst>
          </p:cNvPr>
          <p:cNvGrpSpPr/>
          <p:nvPr/>
        </p:nvGrpSpPr>
        <p:grpSpPr>
          <a:xfrm>
            <a:off x="3302302" y="4158584"/>
            <a:ext cx="1034893" cy="657566"/>
            <a:chOff x="3320055" y="2873788"/>
            <a:chExt cx="1034893" cy="657566"/>
          </a:xfrm>
        </p:grpSpPr>
        <p:sp>
          <p:nvSpPr>
            <p:cNvPr id="9" name="Stroomdiagram: Kaart 8">
              <a:extLst>
                <a:ext uri="{FF2B5EF4-FFF2-40B4-BE49-F238E27FC236}">
                  <a16:creationId xmlns:a16="http://schemas.microsoft.com/office/drawing/2014/main" id="{948F6A2B-5AD5-A6AA-E139-9735A99BAEB6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Stroomdiagram: Kaart 9">
              <a:extLst>
                <a:ext uri="{FF2B5EF4-FFF2-40B4-BE49-F238E27FC236}">
                  <a16:creationId xmlns:a16="http://schemas.microsoft.com/office/drawing/2014/main" id="{EDAA6244-8189-4AB2-4476-8EF2BD491BEC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Stroomdiagram: Kaart 10">
              <a:extLst>
                <a:ext uri="{FF2B5EF4-FFF2-40B4-BE49-F238E27FC236}">
                  <a16:creationId xmlns:a16="http://schemas.microsoft.com/office/drawing/2014/main" id="{F573033A-C6CB-C061-FD0B-2F19B3CB96BB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Stroomdiagram: Kaart 11">
              <a:extLst>
                <a:ext uri="{FF2B5EF4-FFF2-40B4-BE49-F238E27FC236}">
                  <a16:creationId xmlns:a16="http://schemas.microsoft.com/office/drawing/2014/main" id="{837F924B-2AC3-BCD6-25DA-D174C33A5CF7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Stroomdiagram: Kaart 12">
              <a:extLst>
                <a:ext uri="{FF2B5EF4-FFF2-40B4-BE49-F238E27FC236}">
                  <a16:creationId xmlns:a16="http://schemas.microsoft.com/office/drawing/2014/main" id="{5C4DEF7C-5661-18A0-610C-2430580BE206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Stroomdiagram: Kaart 13">
              <a:extLst>
                <a:ext uri="{FF2B5EF4-FFF2-40B4-BE49-F238E27FC236}">
                  <a16:creationId xmlns:a16="http://schemas.microsoft.com/office/drawing/2014/main" id="{AB882253-4CE9-4FC8-5E5A-C104F557BACC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9ABE8C38-7A26-02EC-DD97-D7A8FAC4A229}"/>
              </a:ext>
            </a:extLst>
          </p:cNvPr>
          <p:cNvGrpSpPr/>
          <p:nvPr/>
        </p:nvGrpSpPr>
        <p:grpSpPr>
          <a:xfrm>
            <a:off x="3302302" y="5412113"/>
            <a:ext cx="1034893" cy="657566"/>
            <a:chOff x="3320055" y="2873788"/>
            <a:chExt cx="1034893" cy="657566"/>
          </a:xfrm>
        </p:grpSpPr>
        <p:sp>
          <p:nvSpPr>
            <p:cNvPr id="16" name="Stroomdiagram: Kaart 15">
              <a:extLst>
                <a:ext uri="{FF2B5EF4-FFF2-40B4-BE49-F238E27FC236}">
                  <a16:creationId xmlns:a16="http://schemas.microsoft.com/office/drawing/2014/main" id="{9EA64E03-3A08-D848-6DD5-2D37D0318A5B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Stroomdiagram: Kaart 16">
              <a:extLst>
                <a:ext uri="{FF2B5EF4-FFF2-40B4-BE49-F238E27FC236}">
                  <a16:creationId xmlns:a16="http://schemas.microsoft.com/office/drawing/2014/main" id="{6E157570-81D3-AADA-CB6F-7770764879A8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Stroomdiagram: Kaart 17">
              <a:extLst>
                <a:ext uri="{FF2B5EF4-FFF2-40B4-BE49-F238E27FC236}">
                  <a16:creationId xmlns:a16="http://schemas.microsoft.com/office/drawing/2014/main" id="{02159556-EF29-1DA2-39B1-BCA70906B937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Stroomdiagram: Kaart 18">
              <a:extLst>
                <a:ext uri="{FF2B5EF4-FFF2-40B4-BE49-F238E27FC236}">
                  <a16:creationId xmlns:a16="http://schemas.microsoft.com/office/drawing/2014/main" id="{442FE661-CD08-90B3-F784-D353E795AFC4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Stroomdiagram: Kaart 19">
              <a:extLst>
                <a:ext uri="{FF2B5EF4-FFF2-40B4-BE49-F238E27FC236}">
                  <a16:creationId xmlns:a16="http://schemas.microsoft.com/office/drawing/2014/main" id="{61AF9B19-C9AD-B7F6-B737-541DDFF6A878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Stroomdiagram: Kaart 20">
              <a:extLst>
                <a:ext uri="{FF2B5EF4-FFF2-40B4-BE49-F238E27FC236}">
                  <a16:creationId xmlns:a16="http://schemas.microsoft.com/office/drawing/2014/main" id="{BB0ABE85-A9F8-2F14-CB54-4E13F30C5AC3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27F9B9A6-3F7E-7581-68C6-1B5E67B222E6}"/>
              </a:ext>
            </a:extLst>
          </p:cNvPr>
          <p:cNvGrpSpPr/>
          <p:nvPr/>
        </p:nvGrpSpPr>
        <p:grpSpPr>
          <a:xfrm>
            <a:off x="5061107" y="2909647"/>
            <a:ext cx="1034893" cy="657566"/>
            <a:chOff x="3320055" y="2873788"/>
            <a:chExt cx="1034893" cy="657566"/>
          </a:xfrm>
        </p:grpSpPr>
        <p:sp>
          <p:nvSpPr>
            <p:cNvPr id="23" name="Stroomdiagram: Kaart 22">
              <a:extLst>
                <a:ext uri="{FF2B5EF4-FFF2-40B4-BE49-F238E27FC236}">
                  <a16:creationId xmlns:a16="http://schemas.microsoft.com/office/drawing/2014/main" id="{18170AB3-D0F9-6138-7036-E9EEFDFD438F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Stroomdiagram: Kaart 23">
              <a:extLst>
                <a:ext uri="{FF2B5EF4-FFF2-40B4-BE49-F238E27FC236}">
                  <a16:creationId xmlns:a16="http://schemas.microsoft.com/office/drawing/2014/main" id="{C68BDC99-23BE-BD4B-3970-8645A4C7403D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Stroomdiagram: Kaart 24">
              <a:extLst>
                <a:ext uri="{FF2B5EF4-FFF2-40B4-BE49-F238E27FC236}">
                  <a16:creationId xmlns:a16="http://schemas.microsoft.com/office/drawing/2014/main" id="{5569B6A6-51A3-87D3-F986-5CBEC9491858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Stroomdiagram: Kaart 25">
              <a:extLst>
                <a:ext uri="{FF2B5EF4-FFF2-40B4-BE49-F238E27FC236}">
                  <a16:creationId xmlns:a16="http://schemas.microsoft.com/office/drawing/2014/main" id="{5F071CD1-36C1-0405-46C8-4C50745F3983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Stroomdiagram: Kaart 26">
              <a:extLst>
                <a:ext uri="{FF2B5EF4-FFF2-40B4-BE49-F238E27FC236}">
                  <a16:creationId xmlns:a16="http://schemas.microsoft.com/office/drawing/2014/main" id="{027F8F45-841A-FBD7-6EDE-A5571DCAA28B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Stroomdiagram: Kaart 27">
              <a:extLst>
                <a:ext uri="{FF2B5EF4-FFF2-40B4-BE49-F238E27FC236}">
                  <a16:creationId xmlns:a16="http://schemas.microsoft.com/office/drawing/2014/main" id="{D7879F42-FCE0-138C-4BAF-B6DF0658AF6A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C6C79820-307E-C0C4-DE59-07910E8AE52C}"/>
              </a:ext>
            </a:extLst>
          </p:cNvPr>
          <p:cNvGrpSpPr/>
          <p:nvPr/>
        </p:nvGrpSpPr>
        <p:grpSpPr>
          <a:xfrm>
            <a:off x="5061283" y="4158584"/>
            <a:ext cx="1034893" cy="657566"/>
            <a:chOff x="3320055" y="2873788"/>
            <a:chExt cx="1034893" cy="657566"/>
          </a:xfrm>
        </p:grpSpPr>
        <p:sp>
          <p:nvSpPr>
            <p:cNvPr id="30" name="Stroomdiagram: Kaart 29">
              <a:extLst>
                <a:ext uri="{FF2B5EF4-FFF2-40B4-BE49-F238E27FC236}">
                  <a16:creationId xmlns:a16="http://schemas.microsoft.com/office/drawing/2014/main" id="{AEC73117-523F-918D-51FA-C9BA31E04BEB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Stroomdiagram: Kaart 30">
              <a:extLst>
                <a:ext uri="{FF2B5EF4-FFF2-40B4-BE49-F238E27FC236}">
                  <a16:creationId xmlns:a16="http://schemas.microsoft.com/office/drawing/2014/main" id="{DD334391-E90A-C660-A565-58AAAB708CE0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Stroomdiagram: Kaart 31">
              <a:extLst>
                <a:ext uri="{FF2B5EF4-FFF2-40B4-BE49-F238E27FC236}">
                  <a16:creationId xmlns:a16="http://schemas.microsoft.com/office/drawing/2014/main" id="{884F34A3-76AD-1779-659E-05B4ECFFF5AB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Stroomdiagram: Kaart 32">
              <a:extLst>
                <a:ext uri="{FF2B5EF4-FFF2-40B4-BE49-F238E27FC236}">
                  <a16:creationId xmlns:a16="http://schemas.microsoft.com/office/drawing/2014/main" id="{EA4BAD7F-D3B1-A3EC-E0CB-DB9376469F93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Stroomdiagram: Kaart 33">
              <a:extLst>
                <a:ext uri="{FF2B5EF4-FFF2-40B4-BE49-F238E27FC236}">
                  <a16:creationId xmlns:a16="http://schemas.microsoft.com/office/drawing/2014/main" id="{82B41921-4948-F737-A0FE-C8EB6067563C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Stroomdiagram: Kaart 34">
              <a:extLst>
                <a:ext uri="{FF2B5EF4-FFF2-40B4-BE49-F238E27FC236}">
                  <a16:creationId xmlns:a16="http://schemas.microsoft.com/office/drawing/2014/main" id="{D9433C92-4A06-4F37-B34D-6080AE51983A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08DA181C-6C21-79C1-6011-03444ACDD2F9}"/>
              </a:ext>
            </a:extLst>
          </p:cNvPr>
          <p:cNvGrpSpPr/>
          <p:nvPr/>
        </p:nvGrpSpPr>
        <p:grpSpPr>
          <a:xfrm>
            <a:off x="5061283" y="5412113"/>
            <a:ext cx="1034893" cy="657566"/>
            <a:chOff x="3320055" y="2873788"/>
            <a:chExt cx="1034893" cy="657566"/>
          </a:xfrm>
        </p:grpSpPr>
        <p:sp>
          <p:nvSpPr>
            <p:cNvPr id="37" name="Stroomdiagram: Kaart 36">
              <a:extLst>
                <a:ext uri="{FF2B5EF4-FFF2-40B4-BE49-F238E27FC236}">
                  <a16:creationId xmlns:a16="http://schemas.microsoft.com/office/drawing/2014/main" id="{FCD6C971-20DD-5D07-7127-D04EEFE3C195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Stroomdiagram: Kaart 37">
              <a:extLst>
                <a:ext uri="{FF2B5EF4-FFF2-40B4-BE49-F238E27FC236}">
                  <a16:creationId xmlns:a16="http://schemas.microsoft.com/office/drawing/2014/main" id="{6F0AE832-B08F-5C7B-DF25-042E8D1B36BD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Stroomdiagram: Kaart 38">
              <a:extLst>
                <a:ext uri="{FF2B5EF4-FFF2-40B4-BE49-F238E27FC236}">
                  <a16:creationId xmlns:a16="http://schemas.microsoft.com/office/drawing/2014/main" id="{275FFA64-E1ED-C92A-1F4A-DC0B5375DD15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Stroomdiagram: Kaart 39">
              <a:extLst>
                <a:ext uri="{FF2B5EF4-FFF2-40B4-BE49-F238E27FC236}">
                  <a16:creationId xmlns:a16="http://schemas.microsoft.com/office/drawing/2014/main" id="{26277DB3-BBBC-FD50-CCA4-6BEFA3B7F7B1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Stroomdiagram: Kaart 40">
              <a:extLst>
                <a:ext uri="{FF2B5EF4-FFF2-40B4-BE49-F238E27FC236}">
                  <a16:creationId xmlns:a16="http://schemas.microsoft.com/office/drawing/2014/main" id="{C41A2182-FB69-6795-9149-C04C06E95384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Stroomdiagram: Kaart 41">
              <a:extLst>
                <a:ext uri="{FF2B5EF4-FFF2-40B4-BE49-F238E27FC236}">
                  <a16:creationId xmlns:a16="http://schemas.microsoft.com/office/drawing/2014/main" id="{21B39FA4-6A48-1D4E-0EF1-9FD10378C205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8C620E35-64D6-221E-272E-26F96DD82E33}"/>
              </a:ext>
            </a:extLst>
          </p:cNvPr>
          <p:cNvGrpSpPr/>
          <p:nvPr/>
        </p:nvGrpSpPr>
        <p:grpSpPr>
          <a:xfrm>
            <a:off x="6819914" y="2909647"/>
            <a:ext cx="1034893" cy="657566"/>
            <a:chOff x="3320055" y="2873788"/>
            <a:chExt cx="1034893" cy="657566"/>
          </a:xfrm>
        </p:grpSpPr>
        <p:sp>
          <p:nvSpPr>
            <p:cNvPr id="44" name="Stroomdiagram: Kaart 43">
              <a:extLst>
                <a:ext uri="{FF2B5EF4-FFF2-40B4-BE49-F238E27FC236}">
                  <a16:creationId xmlns:a16="http://schemas.microsoft.com/office/drawing/2014/main" id="{9F1B58F3-8994-DADD-EE29-0EF043D5E0BC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Stroomdiagram: Kaart 44">
              <a:extLst>
                <a:ext uri="{FF2B5EF4-FFF2-40B4-BE49-F238E27FC236}">
                  <a16:creationId xmlns:a16="http://schemas.microsoft.com/office/drawing/2014/main" id="{E3A16950-D3BC-ED07-47F4-1F6EF1162BC7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Stroomdiagram: Kaart 45">
              <a:extLst>
                <a:ext uri="{FF2B5EF4-FFF2-40B4-BE49-F238E27FC236}">
                  <a16:creationId xmlns:a16="http://schemas.microsoft.com/office/drawing/2014/main" id="{D9BC72BB-09BD-C5DB-7640-E48B0DC71770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Stroomdiagram: Kaart 46">
              <a:extLst>
                <a:ext uri="{FF2B5EF4-FFF2-40B4-BE49-F238E27FC236}">
                  <a16:creationId xmlns:a16="http://schemas.microsoft.com/office/drawing/2014/main" id="{1214ECC0-7E52-F9DA-B5B1-4625DA86B62F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Stroomdiagram: Kaart 47">
              <a:extLst>
                <a:ext uri="{FF2B5EF4-FFF2-40B4-BE49-F238E27FC236}">
                  <a16:creationId xmlns:a16="http://schemas.microsoft.com/office/drawing/2014/main" id="{4085E5BD-4F2A-16A5-EB38-0A9232724399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Stroomdiagram: Kaart 48">
              <a:extLst>
                <a:ext uri="{FF2B5EF4-FFF2-40B4-BE49-F238E27FC236}">
                  <a16:creationId xmlns:a16="http://schemas.microsoft.com/office/drawing/2014/main" id="{DDABD139-E1E8-866A-261A-35D7B4875EBB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Groep 49">
            <a:extLst>
              <a:ext uri="{FF2B5EF4-FFF2-40B4-BE49-F238E27FC236}">
                <a16:creationId xmlns:a16="http://schemas.microsoft.com/office/drawing/2014/main" id="{66559CD4-2A45-D2A8-067D-655DEEF48981}"/>
              </a:ext>
            </a:extLst>
          </p:cNvPr>
          <p:cNvGrpSpPr/>
          <p:nvPr/>
        </p:nvGrpSpPr>
        <p:grpSpPr>
          <a:xfrm>
            <a:off x="6820090" y="4158584"/>
            <a:ext cx="1034893" cy="657566"/>
            <a:chOff x="3320055" y="2873788"/>
            <a:chExt cx="1034893" cy="657566"/>
          </a:xfrm>
        </p:grpSpPr>
        <p:sp>
          <p:nvSpPr>
            <p:cNvPr id="51" name="Stroomdiagram: Kaart 50">
              <a:extLst>
                <a:ext uri="{FF2B5EF4-FFF2-40B4-BE49-F238E27FC236}">
                  <a16:creationId xmlns:a16="http://schemas.microsoft.com/office/drawing/2014/main" id="{CEAE5423-1B72-927B-4FAD-A41CE8B840FD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Stroomdiagram: Kaart 51">
              <a:extLst>
                <a:ext uri="{FF2B5EF4-FFF2-40B4-BE49-F238E27FC236}">
                  <a16:creationId xmlns:a16="http://schemas.microsoft.com/office/drawing/2014/main" id="{03C0ED12-5D88-3475-B423-E028FC204393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Stroomdiagram: Kaart 52">
              <a:extLst>
                <a:ext uri="{FF2B5EF4-FFF2-40B4-BE49-F238E27FC236}">
                  <a16:creationId xmlns:a16="http://schemas.microsoft.com/office/drawing/2014/main" id="{0E887CF7-56B6-3972-9076-3F393C0C43EC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Stroomdiagram: Kaart 53">
              <a:extLst>
                <a:ext uri="{FF2B5EF4-FFF2-40B4-BE49-F238E27FC236}">
                  <a16:creationId xmlns:a16="http://schemas.microsoft.com/office/drawing/2014/main" id="{4A9F9DFA-49FC-18AE-9DF1-242FCD6D5FD9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Stroomdiagram: Kaart 54">
              <a:extLst>
                <a:ext uri="{FF2B5EF4-FFF2-40B4-BE49-F238E27FC236}">
                  <a16:creationId xmlns:a16="http://schemas.microsoft.com/office/drawing/2014/main" id="{BDAB8660-9344-0CB3-72BB-AA98BA5F330F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Stroomdiagram: Kaart 55">
              <a:extLst>
                <a:ext uri="{FF2B5EF4-FFF2-40B4-BE49-F238E27FC236}">
                  <a16:creationId xmlns:a16="http://schemas.microsoft.com/office/drawing/2014/main" id="{2884063E-D47D-69DE-6C66-9756045800D6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114DEDFA-3A45-5820-39AE-C0EF9A27F91F}"/>
              </a:ext>
            </a:extLst>
          </p:cNvPr>
          <p:cNvGrpSpPr/>
          <p:nvPr/>
        </p:nvGrpSpPr>
        <p:grpSpPr>
          <a:xfrm>
            <a:off x="6820090" y="5412113"/>
            <a:ext cx="1034893" cy="657566"/>
            <a:chOff x="3320055" y="2873788"/>
            <a:chExt cx="1034893" cy="657566"/>
          </a:xfrm>
        </p:grpSpPr>
        <p:sp>
          <p:nvSpPr>
            <p:cNvPr id="58" name="Stroomdiagram: Kaart 57">
              <a:extLst>
                <a:ext uri="{FF2B5EF4-FFF2-40B4-BE49-F238E27FC236}">
                  <a16:creationId xmlns:a16="http://schemas.microsoft.com/office/drawing/2014/main" id="{33CC5BCF-2B99-B5D8-B32C-6E9C5E4F081B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Stroomdiagram: Kaart 58">
              <a:extLst>
                <a:ext uri="{FF2B5EF4-FFF2-40B4-BE49-F238E27FC236}">
                  <a16:creationId xmlns:a16="http://schemas.microsoft.com/office/drawing/2014/main" id="{5548A20A-C9B8-7160-80D0-20874A58D5C2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Stroomdiagram: Kaart 59">
              <a:extLst>
                <a:ext uri="{FF2B5EF4-FFF2-40B4-BE49-F238E27FC236}">
                  <a16:creationId xmlns:a16="http://schemas.microsoft.com/office/drawing/2014/main" id="{EB1EFBC8-7AF1-AFFA-7AD0-FA6E099BB989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Stroomdiagram: Kaart 60">
              <a:extLst>
                <a:ext uri="{FF2B5EF4-FFF2-40B4-BE49-F238E27FC236}">
                  <a16:creationId xmlns:a16="http://schemas.microsoft.com/office/drawing/2014/main" id="{E2F0D153-AC17-B0C3-4672-BDE2FA5B62ED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Stroomdiagram: Kaart 61">
              <a:extLst>
                <a:ext uri="{FF2B5EF4-FFF2-40B4-BE49-F238E27FC236}">
                  <a16:creationId xmlns:a16="http://schemas.microsoft.com/office/drawing/2014/main" id="{2F4800F5-D17A-C2CC-4592-D539178F3453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Stroomdiagram: Kaart 62">
              <a:extLst>
                <a:ext uri="{FF2B5EF4-FFF2-40B4-BE49-F238E27FC236}">
                  <a16:creationId xmlns:a16="http://schemas.microsoft.com/office/drawing/2014/main" id="{3F2318EE-56FA-C5C9-F85E-4EB9F2E4DAE1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0" name="Groep 109">
            <a:extLst>
              <a:ext uri="{FF2B5EF4-FFF2-40B4-BE49-F238E27FC236}">
                <a16:creationId xmlns:a16="http://schemas.microsoft.com/office/drawing/2014/main" id="{5B97455F-99F7-C883-ADC3-03D5A4309B87}"/>
              </a:ext>
            </a:extLst>
          </p:cNvPr>
          <p:cNvGrpSpPr/>
          <p:nvPr/>
        </p:nvGrpSpPr>
        <p:grpSpPr>
          <a:xfrm>
            <a:off x="8577803" y="2905054"/>
            <a:ext cx="1034893" cy="657566"/>
            <a:chOff x="3320055" y="2873788"/>
            <a:chExt cx="1034893" cy="657566"/>
          </a:xfrm>
        </p:grpSpPr>
        <p:sp>
          <p:nvSpPr>
            <p:cNvPr id="111" name="Stroomdiagram: Kaart 110">
              <a:extLst>
                <a:ext uri="{FF2B5EF4-FFF2-40B4-BE49-F238E27FC236}">
                  <a16:creationId xmlns:a16="http://schemas.microsoft.com/office/drawing/2014/main" id="{C96986F9-900D-3507-C0C0-1E36D80068D4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Stroomdiagram: Kaart 111">
              <a:extLst>
                <a:ext uri="{FF2B5EF4-FFF2-40B4-BE49-F238E27FC236}">
                  <a16:creationId xmlns:a16="http://schemas.microsoft.com/office/drawing/2014/main" id="{933E6449-BA9E-F923-105D-06B6F75C9F71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Stroomdiagram: Kaart 114">
              <a:extLst>
                <a:ext uri="{FF2B5EF4-FFF2-40B4-BE49-F238E27FC236}">
                  <a16:creationId xmlns:a16="http://schemas.microsoft.com/office/drawing/2014/main" id="{0705291B-A47C-1437-1AED-ABD332DDC741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Stroomdiagram: Kaart 115">
              <a:extLst>
                <a:ext uri="{FF2B5EF4-FFF2-40B4-BE49-F238E27FC236}">
                  <a16:creationId xmlns:a16="http://schemas.microsoft.com/office/drawing/2014/main" id="{2A2A77E9-4257-93B2-A75C-6EF524441A84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Stroomdiagram: Kaart 116">
              <a:extLst>
                <a:ext uri="{FF2B5EF4-FFF2-40B4-BE49-F238E27FC236}">
                  <a16:creationId xmlns:a16="http://schemas.microsoft.com/office/drawing/2014/main" id="{427CB365-857A-7732-DE10-334E813313F5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Stroomdiagram: Kaart 117">
              <a:extLst>
                <a:ext uri="{FF2B5EF4-FFF2-40B4-BE49-F238E27FC236}">
                  <a16:creationId xmlns:a16="http://schemas.microsoft.com/office/drawing/2014/main" id="{37663BA5-D4C0-560C-7AD7-A4BFE64DFE40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D332AC0A-D3BF-794C-9F99-E01FAD8F67FC}"/>
              </a:ext>
            </a:extLst>
          </p:cNvPr>
          <p:cNvGrpSpPr/>
          <p:nvPr/>
        </p:nvGrpSpPr>
        <p:grpSpPr>
          <a:xfrm>
            <a:off x="8577979" y="4153991"/>
            <a:ext cx="1034893" cy="657566"/>
            <a:chOff x="3320055" y="2873788"/>
            <a:chExt cx="1034893" cy="657566"/>
          </a:xfrm>
        </p:grpSpPr>
        <p:sp>
          <p:nvSpPr>
            <p:cNvPr id="122" name="Stroomdiagram: Kaart 121">
              <a:extLst>
                <a:ext uri="{FF2B5EF4-FFF2-40B4-BE49-F238E27FC236}">
                  <a16:creationId xmlns:a16="http://schemas.microsoft.com/office/drawing/2014/main" id="{DEB08611-770D-6278-0DF9-2A98642A2D1A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Stroomdiagram: Kaart 128">
              <a:extLst>
                <a:ext uri="{FF2B5EF4-FFF2-40B4-BE49-F238E27FC236}">
                  <a16:creationId xmlns:a16="http://schemas.microsoft.com/office/drawing/2014/main" id="{67C0121B-673E-BD70-577D-E4CF1D5502CD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Stroomdiagram: Kaart 129">
              <a:extLst>
                <a:ext uri="{FF2B5EF4-FFF2-40B4-BE49-F238E27FC236}">
                  <a16:creationId xmlns:a16="http://schemas.microsoft.com/office/drawing/2014/main" id="{CF49EF14-2685-A476-A55B-89F5FF1B221A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Stroomdiagram: Kaart 134">
              <a:extLst>
                <a:ext uri="{FF2B5EF4-FFF2-40B4-BE49-F238E27FC236}">
                  <a16:creationId xmlns:a16="http://schemas.microsoft.com/office/drawing/2014/main" id="{2AD133A7-24C8-1FEB-0CEE-C178E04CF763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Stroomdiagram: Kaart 135">
              <a:extLst>
                <a:ext uri="{FF2B5EF4-FFF2-40B4-BE49-F238E27FC236}">
                  <a16:creationId xmlns:a16="http://schemas.microsoft.com/office/drawing/2014/main" id="{9DFFFFA8-E56F-BFCD-3148-A7BE72720642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Stroomdiagram: Kaart 136">
              <a:extLst>
                <a:ext uri="{FF2B5EF4-FFF2-40B4-BE49-F238E27FC236}">
                  <a16:creationId xmlns:a16="http://schemas.microsoft.com/office/drawing/2014/main" id="{C9387ED0-6039-35C7-2A8F-B76A50BFE61A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8" name="Groep 137">
            <a:extLst>
              <a:ext uri="{FF2B5EF4-FFF2-40B4-BE49-F238E27FC236}">
                <a16:creationId xmlns:a16="http://schemas.microsoft.com/office/drawing/2014/main" id="{9B3744D5-E9CD-21BA-C305-7030972B24F8}"/>
              </a:ext>
            </a:extLst>
          </p:cNvPr>
          <p:cNvGrpSpPr/>
          <p:nvPr/>
        </p:nvGrpSpPr>
        <p:grpSpPr>
          <a:xfrm>
            <a:off x="8577979" y="5407520"/>
            <a:ext cx="1034893" cy="657566"/>
            <a:chOff x="3320055" y="2873788"/>
            <a:chExt cx="1034893" cy="657566"/>
          </a:xfrm>
        </p:grpSpPr>
        <p:sp>
          <p:nvSpPr>
            <p:cNvPr id="139" name="Stroomdiagram: Kaart 138">
              <a:extLst>
                <a:ext uri="{FF2B5EF4-FFF2-40B4-BE49-F238E27FC236}">
                  <a16:creationId xmlns:a16="http://schemas.microsoft.com/office/drawing/2014/main" id="{5E2B1DE5-08AC-3CF9-96A6-6E85D7059A06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Stroomdiagram: Kaart 139">
              <a:extLst>
                <a:ext uri="{FF2B5EF4-FFF2-40B4-BE49-F238E27FC236}">
                  <a16:creationId xmlns:a16="http://schemas.microsoft.com/office/drawing/2014/main" id="{D8A99962-793C-05FC-82DA-FDC98038DA2C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Stroomdiagram: Kaart 140">
              <a:extLst>
                <a:ext uri="{FF2B5EF4-FFF2-40B4-BE49-F238E27FC236}">
                  <a16:creationId xmlns:a16="http://schemas.microsoft.com/office/drawing/2014/main" id="{AD97E421-46E2-1173-3CAC-040F7DE9DA7C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Stroomdiagram: Kaart 141">
              <a:extLst>
                <a:ext uri="{FF2B5EF4-FFF2-40B4-BE49-F238E27FC236}">
                  <a16:creationId xmlns:a16="http://schemas.microsoft.com/office/drawing/2014/main" id="{FC32B5FA-EC6A-A36C-207D-AB710C93D7D0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Stroomdiagram: Kaart 142">
              <a:extLst>
                <a:ext uri="{FF2B5EF4-FFF2-40B4-BE49-F238E27FC236}">
                  <a16:creationId xmlns:a16="http://schemas.microsoft.com/office/drawing/2014/main" id="{AB9DEFD3-712E-6512-F5CC-8559AD35F03D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Stroomdiagram: Kaart 143">
              <a:extLst>
                <a:ext uri="{FF2B5EF4-FFF2-40B4-BE49-F238E27FC236}">
                  <a16:creationId xmlns:a16="http://schemas.microsoft.com/office/drawing/2014/main" id="{4521441C-C276-D3E6-879A-E9BA5FFB2871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5" name="Groep 144">
            <a:extLst>
              <a:ext uri="{FF2B5EF4-FFF2-40B4-BE49-F238E27FC236}">
                <a16:creationId xmlns:a16="http://schemas.microsoft.com/office/drawing/2014/main" id="{032A5F9E-6F64-AE28-893F-9319443D496B}"/>
              </a:ext>
            </a:extLst>
          </p:cNvPr>
          <p:cNvGrpSpPr/>
          <p:nvPr/>
        </p:nvGrpSpPr>
        <p:grpSpPr>
          <a:xfrm>
            <a:off x="10336610" y="2905054"/>
            <a:ext cx="1034893" cy="657566"/>
            <a:chOff x="3320055" y="2873788"/>
            <a:chExt cx="1034893" cy="657566"/>
          </a:xfrm>
        </p:grpSpPr>
        <p:sp>
          <p:nvSpPr>
            <p:cNvPr id="146" name="Stroomdiagram: Kaart 145">
              <a:extLst>
                <a:ext uri="{FF2B5EF4-FFF2-40B4-BE49-F238E27FC236}">
                  <a16:creationId xmlns:a16="http://schemas.microsoft.com/office/drawing/2014/main" id="{85B67A56-E7ED-F043-2CA6-CDD789733411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Stroomdiagram: Kaart 146">
              <a:extLst>
                <a:ext uri="{FF2B5EF4-FFF2-40B4-BE49-F238E27FC236}">
                  <a16:creationId xmlns:a16="http://schemas.microsoft.com/office/drawing/2014/main" id="{44E98A4F-E09D-48B4-7F22-1B8F13E2877E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Stroomdiagram: Kaart 147">
              <a:extLst>
                <a:ext uri="{FF2B5EF4-FFF2-40B4-BE49-F238E27FC236}">
                  <a16:creationId xmlns:a16="http://schemas.microsoft.com/office/drawing/2014/main" id="{835B2974-F989-D75A-84AB-80A2F4EE0C7C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Stroomdiagram: Kaart 148">
              <a:extLst>
                <a:ext uri="{FF2B5EF4-FFF2-40B4-BE49-F238E27FC236}">
                  <a16:creationId xmlns:a16="http://schemas.microsoft.com/office/drawing/2014/main" id="{1A2559BE-F449-BD92-46FC-744836EDB6FB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Stroomdiagram: Kaart 149">
              <a:extLst>
                <a:ext uri="{FF2B5EF4-FFF2-40B4-BE49-F238E27FC236}">
                  <a16:creationId xmlns:a16="http://schemas.microsoft.com/office/drawing/2014/main" id="{CE8BB2A3-03C1-6E36-1B0A-AF14508F2C1E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Stroomdiagram: Kaart 150">
              <a:extLst>
                <a:ext uri="{FF2B5EF4-FFF2-40B4-BE49-F238E27FC236}">
                  <a16:creationId xmlns:a16="http://schemas.microsoft.com/office/drawing/2014/main" id="{A5438D7A-BE76-70ED-CAD1-34B4DBF5C684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2" name="Groep 151">
            <a:extLst>
              <a:ext uri="{FF2B5EF4-FFF2-40B4-BE49-F238E27FC236}">
                <a16:creationId xmlns:a16="http://schemas.microsoft.com/office/drawing/2014/main" id="{C1109BEA-1361-FBF5-FB95-701A7807685D}"/>
              </a:ext>
            </a:extLst>
          </p:cNvPr>
          <p:cNvGrpSpPr/>
          <p:nvPr/>
        </p:nvGrpSpPr>
        <p:grpSpPr>
          <a:xfrm>
            <a:off x="10336786" y="4153991"/>
            <a:ext cx="1034893" cy="657566"/>
            <a:chOff x="3320055" y="2873788"/>
            <a:chExt cx="1034893" cy="657566"/>
          </a:xfrm>
        </p:grpSpPr>
        <p:sp>
          <p:nvSpPr>
            <p:cNvPr id="153" name="Stroomdiagram: Kaart 152">
              <a:extLst>
                <a:ext uri="{FF2B5EF4-FFF2-40B4-BE49-F238E27FC236}">
                  <a16:creationId xmlns:a16="http://schemas.microsoft.com/office/drawing/2014/main" id="{715F2483-9A0A-5E51-EF21-ECF643FC579B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Stroomdiagram: Kaart 153">
              <a:extLst>
                <a:ext uri="{FF2B5EF4-FFF2-40B4-BE49-F238E27FC236}">
                  <a16:creationId xmlns:a16="http://schemas.microsoft.com/office/drawing/2014/main" id="{FBA4F54F-9A0D-533D-B33E-5F4BAFDE3029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Stroomdiagram: Kaart 154">
              <a:extLst>
                <a:ext uri="{FF2B5EF4-FFF2-40B4-BE49-F238E27FC236}">
                  <a16:creationId xmlns:a16="http://schemas.microsoft.com/office/drawing/2014/main" id="{66DCAB64-427F-2181-CBB7-0FF18E93156A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Stroomdiagram: Kaart 155">
              <a:extLst>
                <a:ext uri="{FF2B5EF4-FFF2-40B4-BE49-F238E27FC236}">
                  <a16:creationId xmlns:a16="http://schemas.microsoft.com/office/drawing/2014/main" id="{7A0956B3-6D34-FCE3-2E51-FDF5F6D95511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Stroomdiagram: Kaart 156">
              <a:extLst>
                <a:ext uri="{FF2B5EF4-FFF2-40B4-BE49-F238E27FC236}">
                  <a16:creationId xmlns:a16="http://schemas.microsoft.com/office/drawing/2014/main" id="{5C003016-CE72-B841-B75E-AD03CAB465B7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Stroomdiagram: Kaart 157">
              <a:extLst>
                <a:ext uri="{FF2B5EF4-FFF2-40B4-BE49-F238E27FC236}">
                  <a16:creationId xmlns:a16="http://schemas.microsoft.com/office/drawing/2014/main" id="{788AF1E4-1253-1968-3913-9919C5A44474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9" name="Groep 158">
            <a:extLst>
              <a:ext uri="{FF2B5EF4-FFF2-40B4-BE49-F238E27FC236}">
                <a16:creationId xmlns:a16="http://schemas.microsoft.com/office/drawing/2014/main" id="{A149C33A-49A3-9361-F681-CF9A1250416C}"/>
              </a:ext>
            </a:extLst>
          </p:cNvPr>
          <p:cNvGrpSpPr/>
          <p:nvPr/>
        </p:nvGrpSpPr>
        <p:grpSpPr>
          <a:xfrm>
            <a:off x="10336786" y="5407520"/>
            <a:ext cx="1034893" cy="657566"/>
            <a:chOff x="3320055" y="2873788"/>
            <a:chExt cx="1034893" cy="657566"/>
          </a:xfrm>
        </p:grpSpPr>
        <p:sp>
          <p:nvSpPr>
            <p:cNvPr id="160" name="Stroomdiagram: Kaart 159">
              <a:extLst>
                <a:ext uri="{FF2B5EF4-FFF2-40B4-BE49-F238E27FC236}">
                  <a16:creationId xmlns:a16="http://schemas.microsoft.com/office/drawing/2014/main" id="{78784FD9-EE83-4353-317C-74CAD489AC45}"/>
                </a:ext>
              </a:extLst>
            </p:cNvPr>
            <p:cNvSpPr/>
            <p:nvPr/>
          </p:nvSpPr>
          <p:spPr>
            <a:xfrm>
              <a:off x="4043051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Stroomdiagram: Kaart 160">
              <a:extLst>
                <a:ext uri="{FF2B5EF4-FFF2-40B4-BE49-F238E27FC236}">
                  <a16:creationId xmlns:a16="http://schemas.microsoft.com/office/drawing/2014/main" id="{E8D38297-7E5A-E187-9BFF-22B5081E5B21}"/>
                </a:ext>
              </a:extLst>
            </p:cNvPr>
            <p:cNvSpPr/>
            <p:nvPr/>
          </p:nvSpPr>
          <p:spPr>
            <a:xfrm>
              <a:off x="404305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Stroomdiagram: Kaart 161">
              <a:extLst>
                <a:ext uri="{FF2B5EF4-FFF2-40B4-BE49-F238E27FC236}">
                  <a16:creationId xmlns:a16="http://schemas.microsoft.com/office/drawing/2014/main" id="{FF863F22-A000-387F-4AF0-4E818896710E}"/>
                </a:ext>
              </a:extLst>
            </p:cNvPr>
            <p:cNvSpPr/>
            <p:nvPr/>
          </p:nvSpPr>
          <p:spPr>
            <a:xfrm>
              <a:off x="3681730" y="287378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Stroomdiagram: Kaart 162">
              <a:extLst>
                <a:ext uri="{FF2B5EF4-FFF2-40B4-BE49-F238E27FC236}">
                  <a16:creationId xmlns:a16="http://schemas.microsoft.com/office/drawing/2014/main" id="{0D2E70B6-2AE7-C984-72D8-6E683BF996C3}"/>
                </a:ext>
              </a:extLst>
            </p:cNvPr>
            <p:cNvSpPr/>
            <p:nvPr/>
          </p:nvSpPr>
          <p:spPr>
            <a:xfrm>
              <a:off x="3681730" y="3240765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Stroomdiagram: Kaart 163">
              <a:extLst>
                <a:ext uri="{FF2B5EF4-FFF2-40B4-BE49-F238E27FC236}">
                  <a16:creationId xmlns:a16="http://schemas.microsoft.com/office/drawing/2014/main" id="{7E69921E-256C-9A6D-28B6-C9E3D808BAB3}"/>
                </a:ext>
              </a:extLst>
            </p:cNvPr>
            <p:cNvSpPr/>
            <p:nvPr/>
          </p:nvSpPr>
          <p:spPr>
            <a:xfrm>
              <a:off x="3320055" y="2878380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Stroomdiagram: Kaart 164">
              <a:extLst>
                <a:ext uri="{FF2B5EF4-FFF2-40B4-BE49-F238E27FC236}">
                  <a16:creationId xmlns:a16="http://schemas.microsoft.com/office/drawing/2014/main" id="{FD365F13-3B03-8DE6-E9DF-63B4479D7A14}"/>
                </a:ext>
              </a:extLst>
            </p:cNvPr>
            <p:cNvSpPr/>
            <p:nvPr/>
          </p:nvSpPr>
          <p:spPr>
            <a:xfrm>
              <a:off x="3320055" y="3245358"/>
              <a:ext cx="311897" cy="285996"/>
            </a:xfrm>
            <a:prstGeom prst="flowChartPunchedCar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57175"/>
              <a:endParaRPr lang="fr-BE" sz="7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62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C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Tekstvak 11"/>
          <p:cNvSpPr txBox="1"/>
          <p:nvPr/>
        </p:nvSpPr>
        <p:spPr>
          <a:xfrm>
            <a:off x="994815" y="3789681"/>
            <a:ext cx="8951825" cy="36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marL="380990" marR="0" lvl="0" indent="-380990" algn="l" defTabSz="121917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sp>
        <p:nvSpPr>
          <p:cNvPr id="1315" name="Google Shape;207;p29"/>
          <p:cNvSpPr txBox="1"/>
          <p:nvPr/>
        </p:nvSpPr>
        <p:spPr>
          <a:xfrm>
            <a:off x="755403" y="712212"/>
            <a:ext cx="3842476" cy="106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899" tIns="121899" rIns="121899" bIns="121899">
            <a:spAutoFit/>
          </a:bodyPr>
          <a:lstStyle>
            <a:lvl1pPr>
              <a:defRPr sz="2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667" kern="0" dirty="0"/>
              <a:t>CURRENT BEHAVIOR?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sym typeface="Arial Black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7C2345-E816-1C96-2E06-1204D4F41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847" y="428347"/>
            <a:ext cx="4493141" cy="31214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9468590-DE0D-F427-D222-795E3EEBB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847" y="3549770"/>
            <a:ext cx="4493141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36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C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Tekstvak 11"/>
          <p:cNvSpPr txBox="1"/>
          <p:nvPr/>
        </p:nvSpPr>
        <p:spPr>
          <a:xfrm>
            <a:off x="994815" y="3789681"/>
            <a:ext cx="8951825" cy="36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marL="380990" marR="0" lvl="0" indent="-380990" algn="l" defTabSz="121917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sp>
        <p:nvSpPr>
          <p:cNvPr id="1315" name="Google Shape;207;p29"/>
          <p:cNvSpPr txBox="1"/>
          <p:nvPr/>
        </p:nvSpPr>
        <p:spPr>
          <a:xfrm>
            <a:off x="755403" y="712212"/>
            <a:ext cx="5967100" cy="6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>
              <a:defRPr sz="2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sym typeface="Arial Black"/>
            </a:endParaRPr>
          </a:p>
        </p:txBody>
      </p:sp>
      <p:sp>
        <p:nvSpPr>
          <p:cNvPr id="6" name="Tijdelijke aanduiding voor inhoud 17">
            <a:extLst>
              <a:ext uri="{FF2B5EF4-FFF2-40B4-BE49-F238E27FC236}">
                <a16:creationId xmlns:a16="http://schemas.microsoft.com/office/drawing/2014/main" id="{D8B8ABAF-4723-E06F-FD94-7F8A6C167636}"/>
              </a:ext>
            </a:extLst>
          </p:cNvPr>
          <p:cNvSpPr txBox="1">
            <a:spLocks/>
          </p:cNvSpPr>
          <p:nvPr/>
        </p:nvSpPr>
        <p:spPr>
          <a:xfrm>
            <a:off x="1938833" y="2950141"/>
            <a:ext cx="4006640" cy="4079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cs typeface="Arial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24586F4-EA99-08FA-CC1E-5384C1457E4D}"/>
              </a:ext>
            </a:extLst>
          </p:cNvPr>
          <p:cNvSpPr txBox="1"/>
          <p:nvPr/>
        </p:nvSpPr>
        <p:spPr>
          <a:xfrm>
            <a:off x="6928884" y="1204344"/>
            <a:ext cx="23774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MOTIVATION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C8445D5-ED13-9A41-B8BA-DF124B1022B7}"/>
              </a:ext>
            </a:extLst>
          </p:cNvPr>
          <p:cNvSpPr txBox="1"/>
          <p:nvPr/>
        </p:nvSpPr>
        <p:spPr>
          <a:xfrm>
            <a:off x="6116968" y="2838020"/>
            <a:ext cx="23774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sz="2400" b="1" dirty="0">
                <a:solidFill>
                  <a:schemeClr val="bg1"/>
                </a:solidFill>
                <a:sym typeface="Arial"/>
              </a:rPr>
              <a:t>TRUST</a:t>
            </a:r>
            <a:endParaRPr kumimoji="0" lang="nl-BE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A9D6DC3-B1EE-E21D-0741-4A4EEBC49AE9}"/>
              </a:ext>
            </a:extLst>
          </p:cNvPr>
          <p:cNvSpPr txBox="1"/>
          <p:nvPr/>
        </p:nvSpPr>
        <p:spPr>
          <a:xfrm>
            <a:off x="9064447" y="3328018"/>
            <a:ext cx="23774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sz="2400" b="1" dirty="0">
                <a:solidFill>
                  <a:schemeClr val="bg1"/>
                </a:solidFill>
                <a:sym typeface="Arial"/>
              </a:rPr>
              <a:t>KNOWLEDGE</a:t>
            </a:r>
            <a:endParaRPr kumimoji="0" lang="nl-BE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248E8D4-3747-238E-5912-C195674D1B2A}"/>
              </a:ext>
            </a:extLst>
          </p:cNvPr>
          <p:cNvSpPr txBox="1"/>
          <p:nvPr/>
        </p:nvSpPr>
        <p:spPr>
          <a:xfrm>
            <a:off x="7096760" y="4307216"/>
            <a:ext cx="28498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sz="2400" b="1" dirty="0">
                <a:solidFill>
                  <a:schemeClr val="bg1"/>
                </a:solidFill>
                <a:sym typeface="Arial"/>
              </a:rPr>
              <a:t>COOPERATION</a:t>
            </a:r>
            <a:endParaRPr kumimoji="0" lang="nl-BE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A81A05-A774-3DB3-666C-7988BE696444}"/>
              </a:ext>
            </a:extLst>
          </p:cNvPr>
          <p:cNvSpPr txBox="1"/>
          <p:nvPr/>
        </p:nvSpPr>
        <p:spPr>
          <a:xfrm>
            <a:off x="8183357" y="2021182"/>
            <a:ext cx="276352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sz="2400" b="1" dirty="0">
                <a:solidFill>
                  <a:schemeClr val="bg1"/>
                </a:solidFill>
                <a:sym typeface="Arial"/>
              </a:rPr>
              <a:t>SKILLED</a:t>
            </a:r>
            <a:endParaRPr kumimoji="0" lang="nl-BE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533B1C9-A01F-3BCC-2764-F40C5C4C10C3}"/>
              </a:ext>
            </a:extLst>
          </p:cNvPr>
          <p:cNvSpPr txBox="1"/>
          <p:nvPr/>
        </p:nvSpPr>
        <p:spPr>
          <a:xfrm>
            <a:off x="8117604" y="5422824"/>
            <a:ext cx="23774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sz="2400" b="1" dirty="0">
                <a:solidFill>
                  <a:schemeClr val="bg1"/>
                </a:solidFill>
                <a:sym typeface="Arial"/>
              </a:rPr>
              <a:t>SUPPORT</a:t>
            </a:r>
            <a:endParaRPr kumimoji="0" lang="nl-BE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427CF97-6AFA-B7F4-ADFA-B5EBFCBCB237}"/>
              </a:ext>
            </a:extLst>
          </p:cNvPr>
          <p:cNvSpPr txBox="1"/>
          <p:nvPr/>
        </p:nvSpPr>
        <p:spPr>
          <a:xfrm>
            <a:off x="834322" y="712212"/>
            <a:ext cx="6094562" cy="502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nl-BE" sz="26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DESIRED BEHAVIOR</a:t>
            </a:r>
            <a:endParaRPr lang="nl-BE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45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C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5A733-F32E-77CA-5FFC-F85C6694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640" y="263262"/>
            <a:ext cx="7886700" cy="99417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 Black" panose="020B0A04020102020204" pitchFamily="34" charset="0"/>
              </a:rPr>
              <a:t>From current behavior to desired behavior
</a:t>
            </a:r>
            <a:endParaRPr lang="fr-BE" sz="2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FB7F483B-7893-BCAA-96AE-F897F48A6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799554"/>
              </p:ext>
            </p:extLst>
          </p:nvPr>
        </p:nvGraphicFramePr>
        <p:xfrm>
          <a:off x="975639" y="1537212"/>
          <a:ext cx="10482098" cy="4943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997">
                  <a:extLst>
                    <a:ext uri="{9D8B030D-6E8A-4147-A177-3AD203B41FA5}">
                      <a16:colId xmlns:a16="http://schemas.microsoft.com/office/drawing/2014/main" val="2954431103"/>
                    </a:ext>
                  </a:extLst>
                </a:gridCol>
                <a:gridCol w="1859842">
                  <a:extLst>
                    <a:ext uri="{9D8B030D-6E8A-4147-A177-3AD203B41FA5}">
                      <a16:colId xmlns:a16="http://schemas.microsoft.com/office/drawing/2014/main" val="1828406294"/>
                    </a:ext>
                  </a:extLst>
                </a:gridCol>
                <a:gridCol w="2004236">
                  <a:extLst>
                    <a:ext uri="{9D8B030D-6E8A-4147-A177-3AD203B41FA5}">
                      <a16:colId xmlns:a16="http://schemas.microsoft.com/office/drawing/2014/main" val="1438047426"/>
                    </a:ext>
                  </a:extLst>
                </a:gridCol>
                <a:gridCol w="1856483">
                  <a:extLst>
                    <a:ext uri="{9D8B030D-6E8A-4147-A177-3AD203B41FA5}">
                      <a16:colId xmlns:a16="http://schemas.microsoft.com/office/drawing/2014/main" val="1286930369"/>
                    </a:ext>
                  </a:extLst>
                </a:gridCol>
                <a:gridCol w="2428540">
                  <a:extLst>
                    <a:ext uri="{9D8B030D-6E8A-4147-A177-3AD203B41FA5}">
                      <a16:colId xmlns:a16="http://schemas.microsoft.com/office/drawing/2014/main" val="3712745452"/>
                    </a:ext>
                  </a:extLst>
                </a:gridCol>
              </a:tblGrid>
              <a:tr h="930117">
                <a:tc>
                  <a:txBody>
                    <a:bodyPr/>
                    <a:lstStyle/>
                    <a:p>
                      <a:pPr algn="ctr"/>
                      <a:r>
                        <a:rPr lang="en-AU" sz="1500" b="1" noProof="0" dirty="0">
                          <a:solidFill>
                            <a:schemeClr val="bg1"/>
                          </a:solidFill>
                        </a:rPr>
                        <a:t>Role</a:t>
                      </a:r>
                    </a:p>
                  </a:txBody>
                  <a:tcPr marL="38576" marR="38576" marT="19289" marB="19289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b="1" dirty="0">
                          <a:solidFill>
                            <a:schemeClr val="bg1"/>
                          </a:solidFill>
                        </a:rPr>
                        <a:t>Objective</a:t>
                      </a:r>
                    </a:p>
                  </a:txBody>
                  <a:tcPr marL="38576" marR="38576" marT="19289" marB="1928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b="1" dirty="0">
                          <a:solidFill>
                            <a:schemeClr val="bg1"/>
                          </a:solidFill>
                        </a:rPr>
                        <a:t>Current emotions and beahavior</a:t>
                      </a:r>
                    </a:p>
                  </a:txBody>
                  <a:tcPr marL="38576" marR="38576" marT="19289" marB="1928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b="1" dirty="0">
                          <a:solidFill>
                            <a:schemeClr val="bg1"/>
                          </a:solidFill>
                        </a:rPr>
                        <a:t>Desired behavior</a:t>
                      </a:r>
                    </a:p>
                  </a:txBody>
                  <a:tcPr marL="38576" marR="38576" marT="19289" marB="1928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Necessary actions and support that generate capacity – opportunity and motivation </a:t>
                      </a:r>
                      <a:endParaRPr lang="nl-NL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38576" marR="38576" marT="19289" marB="1928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5550640"/>
                  </a:ext>
                </a:extLst>
              </a:tr>
              <a:tr h="1330143">
                <a:tc>
                  <a:txBody>
                    <a:bodyPr/>
                    <a:lstStyle/>
                    <a:p>
                      <a:pPr algn="ctr"/>
                      <a:endParaRPr lang="nl-NL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nl-NL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Role</a:t>
                      </a: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 X</a:t>
                      </a:r>
                    </a:p>
                    <a:p>
                      <a:pPr algn="ctr"/>
                      <a:endParaRPr lang="nl-NL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B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38576" marR="38576" marT="19289" marB="19289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037550"/>
                  </a:ext>
                </a:extLst>
              </a:tr>
              <a:tr h="1330143">
                <a:tc>
                  <a:txBody>
                    <a:bodyPr/>
                    <a:lstStyle/>
                    <a:p>
                      <a:pPr marL="0" marR="0" lvl="0" indent="0" algn="ctr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Role</a:t>
                      </a: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 Y</a:t>
                      </a:r>
                      <a:endParaRPr lang="fr-BE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B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38576" marR="38576" marT="19289" marB="19289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058630"/>
                  </a:ext>
                </a:extLst>
              </a:tr>
              <a:tr h="1330143">
                <a:tc>
                  <a:txBody>
                    <a:bodyPr/>
                    <a:lstStyle/>
                    <a:p>
                      <a:pPr marL="0" marR="0" lvl="0" indent="0" algn="ctr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Role</a:t>
                      </a: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 Z</a:t>
                      </a:r>
                      <a:endParaRPr lang="fr-BE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B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38576" marR="38576" marT="19289" marB="19289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38576" marR="38576" marT="19289" marB="19289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424783"/>
                  </a:ext>
                </a:extLst>
              </a:tr>
            </a:tbl>
          </a:graphicData>
        </a:graphic>
      </p:graphicFrame>
      <p:sp>
        <p:nvSpPr>
          <p:cNvPr id="29" name="Stroomdiagram: Kaart 28">
            <a:extLst>
              <a:ext uri="{FF2B5EF4-FFF2-40B4-BE49-F238E27FC236}">
                <a16:creationId xmlns:a16="http://schemas.microsoft.com/office/drawing/2014/main" id="{3F093CFB-C0FD-8E0D-5AA0-885E323FAF4A}"/>
              </a:ext>
            </a:extLst>
          </p:cNvPr>
          <p:cNvSpPr/>
          <p:nvPr/>
        </p:nvSpPr>
        <p:spPr>
          <a:xfrm>
            <a:off x="10567565" y="2847168"/>
            <a:ext cx="311897" cy="285996"/>
          </a:xfrm>
          <a:prstGeom prst="flowChartPunchedCar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Stroomdiagram: Kaart 30">
            <a:extLst>
              <a:ext uri="{FF2B5EF4-FFF2-40B4-BE49-F238E27FC236}">
                <a16:creationId xmlns:a16="http://schemas.microsoft.com/office/drawing/2014/main" id="{22B69ACD-3B3E-21C1-4CBE-D4DFB10D32DE}"/>
              </a:ext>
            </a:extLst>
          </p:cNvPr>
          <p:cNvSpPr/>
          <p:nvPr/>
        </p:nvSpPr>
        <p:spPr>
          <a:xfrm>
            <a:off x="10567565" y="3200843"/>
            <a:ext cx="311897" cy="285996"/>
          </a:xfrm>
          <a:prstGeom prst="flowChartPunchedCar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Stroomdiagram: Kaart 32">
            <a:extLst>
              <a:ext uri="{FF2B5EF4-FFF2-40B4-BE49-F238E27FC236}">
                <a16:creationId xmlns:a16="http://schemas.microsoft.com/office/drawing/2014/main" id="{777FA70F-168A-9D80-63DA-86B31C0AD351}"/>
              </a:ext>
            </a:extLst>
          </p:cNvPr>
          <p:cNvSpPr/>
          <p:nvPr/>
        </p:nvSpPr>
        <p:spPr>
          <a:xfrm>
            <a:off x="10609833" y="4059640"/>
            <a:ext cx="311897" cy="285996"/>
          </a:xfrm>
          <a:prstGeom prst="flowChartPunchedCar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Stroomdiagram: Kaart 34">
            <a:extLst>
              <a:ext uri="{FF2B5EF4-FFF2-40B4-BE49-F238E27FC236}">
                <a16:creationId xmlns:a16="http://schemas.microsoft.com/office/drawing/2014/main" id="{8FD3099F-22E4-1FE2-C959-20E89B89E47E}"/>
              </a:ext>
            </a:extLst>
          </p:cNvPr>
          <p:cNvSpPr/>
          <p:nvPr/>
        </p:nvSpPr>
        <p:spPr>
          <a:xfrm>
            <a:off x="10609833" y="4413316"/>
            <a:ext cx="311897" cy="285996"/>
          </a:xfrm>
          <a:prstGeom prst="flowChartPunchedCar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Stroomdiagram: Kaart 36">
            <a:extLst>
              <a:ext uri="{FF2B5EF4-FFF2-40B4-BE49-F238E27FC236}">
                <a16:creationId xmlns:a16="http://schemas.microsoft.com/office/drawing/2014/main" id="{81E4414B-3672-13FD-A1D9-8D7C0A828750}"/>
              </a:ext>
            </a:extLst>
          </p:cNvPr>
          <p:cNvSpPr/>
          <p:nvPr/>
        </p:nvSpPr>
        <p:spPr>
          <a:xfrm>
            <a:off x="10659610" y="5368339"/>
            <a:ext cx="311897" cy="285996"/>
          </a:xfrm>
          <a:prstGeom prst="flowChartPunchedCar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Stroomdiagram: Kaart 38">
            <a:extLst>
              <a:ext uri="{FF2B5EF4-FFF2-40B4-BE49-F238E27FC236}">
                <a16:creationId xmlns:a16="http://schemas.microsoft.com/office/drawing/2014/main" id="{18236790-A8E0-E519-B313-8790606EDBA7}"/>
              </a:ext>
            </a:extLst>
          </p:cNvPr>
          <p:cNvSpPr/>
          <p:nvPr/>
        </p:nvSpPr>
        <p:spPr>
          <a:xfrm>
            <a:off x="10659610" y="5722014"/>
            <a:ext cx="311897" cy="285996"/>
          </a:xfrm>
          <a:prstGeom prst="flowChartPunchedCar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Stroomdiagram: Kaart 39">
            <a:extLst>
              <a:ext uri="{FF2B5EF4-FFF2-40B4-BE49-F238E27FC236}">
                <a16:creationId xmlns:a16="http://schemas.microsoft.com/office/drawing/2014/main" id="{6053B2EA-5319-5B86-2D70-14FB23680FF1}"/>
              </a:ext>
            </a:extLst>
          </p:cNvPr>
          <p:cNvSpPr/>
          <p:nvPr/>
        </p:nvSpPr>
        <p:spPr>
          <a:xfrm>
            <a:off x="10202182" y="2845910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Stroomdiagram: Kaart 40">
            <a:extLst>
              <a:ext uri="{FF2B5EF4-FFF2-40B4-BE49-F238E27FC236}">
                <a16:creationId xmlns:a16="http://schemas.microsoft.com/office/drawing/2014/main" id="{076140C6-9793-27BA-6F8C-A0632AD8048D}"/>
              </a:ext>
            </a:extLst>
          </p:cNvPr>
          <p:cNvSpPr/>
          <p:nvPr/>
        </p:nvSpPr>
        <p:spPr>
          <a:xfrm>
            <a:off x="10202182" y="3212888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Stroomdiagram: Kaart 41">
            <a:extLst>
              <a:ext uri="{FF2B5EF4-FFF2-40B4-BE49-F238E27FC236}">
                <a16:creationId xmlns:a16="http://schemas.microsoft.com/office/drawing/2014/main" id="{60CA50BC-4369-3F42-CDA5-E3220D6A1E1B}"/>
              </a:ext>
            </a:extLst>
          </p:cNvPr>
          <p:cNvSpPr/>
          <p:nvPr/>
        </p:nvSpPr>
        <p:spPr>
          <a:xfrm>
            <a:off x="10244450" y="4058382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Stroomdiagram: Kaart 42">
            <a:extLst>
              <a:ext uri="{FF2B5EF4-FFF2-40B4-BE49-F238E27FC236}">
                <a16:creationId xmlns:a16="http://schemas.microsoft.com/office/drawing/2014/main" id="{0478025D-BA87-AFD7-1C95-5992A5055238}"/>
              </a:ext>
            </a:extLst>
          </p:cNvPr>
          <p:cNvSpPr/>
          <p:nvPr/>
        </p:nvSpPr>
        <p:spPr>
          <a:xfrm>
            <a:off x="10244450" y="4425360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Stroomdiagram: Kaart 43">
            <a:extLst>
              <a:ext uri="{FF2B5EF4-FFF2-40B4-BE49-F238E27FC236}">
                <a16:creationId xmlns:a16="http://schemas.microsoft.com/office/drawing/2014/main" id="{5A11ABA3-2234-9A53-770B-BF19C72B11AC}"/>
              </a:ext>
            </a:extLst>
          </p:cNvPr>
          <p:cNvSpPr/>
          <p:nvPr/>
        </p:nvSpPr>
        <p:spPr>
          <a:xfrm>
            <a:off x="10294228" y="5367080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Stroomdiagram: Kaart 44">
            <a:extLst>
              <a:ext uri="{FF2B5EF4-FFF2-40B4-BE49-F238E27FC236}">
                <a16:creationId xmlns:a16="http://schemas.microsoft.com/office/drawing/2014/main" id="{B678BA2C-FCF4-73C0-8075-08D769DDACFD}"/>
              </a:ext>
            </a:extLst>
          </p:cNvPr>
          <p:cNvSpPr/>
          <p:nvPr/>
        </p:nvSpPr>
        <p:spPr>
          <a:xfrm>
            <a:off x="10294228" y="5734057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Stroomdiagram: Kaart 50">
            <a:extLst>
              <a:ext uri="{FF2B5EF4-FFF2-40B4-BE49-F238E27FC236}">
                <a16:creationId xmlns:a16="http://schemas.microsoft.com/office/drawing/2014/main" id="{28F95579-7D0E-537F-1B58-50A02E0BBC63}"/>
              </a:ext>
            </a:extLst>
          </p:cNvPr>
          <p:cNvSpPr/>
          <p:nvPr/>
        </p:nvSpPr>
        <p:spPr>
          <a:xfrm>
            <a:off x="9844609" y="2841318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Stroomdiagram: Kaart 51">
            <a:extLst>
              <a:ext uri="{FF2B5EF4-FFF2-40B4-BE49-F238E27FC236}">
                <a16:creationId xmlns:a16="http://schemas.microsoft.com/office/drawing/2014/main" id="{FB639561-F80D-1C31-BCB4-6D826EA77D50}"/>
              </a:ext>
            </a:extLst>
          </p:cNvPr>
          <p:cNvSpPr/>
          <p:nvPr/>
        </p:nvSpPr>
        <p:spPr>
          <a:xfrm>
            <a:off x="9844609" y="3208295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Stroomdiagram: Kaart 52">
            <a:extLst>
              <a:ext uri="{FF2B5EF4-FFF2-40B4-BE49-F238E27FC236}">
                <a16:creationId xmlns:a16="http://schemas.microsoft.com/office/drawing/2014/main" id="{A80F27EB-477B-0454-7040-D318E3594083}"/>
              </a:ext>
            </a:extLst>
          </p:cNvPr>
          <p:cNvSpPr/>
          <p:nvPr/>
        </p:nvSpPr>
        <p:spPr>
          <a:xfrm>
            <a:off x="9886877" y="4053790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Stroomdiagram: Kaart 53">
            <a:extLst>
              <a:ext uri="{FF2B5EF4-FFF2-40B4-BE49-F238E27FC236}">
                <a16:creationId xmlns:a16="http://schemas.microsoft.com/office/drawing/2014/main" id="{A9E8B5FC-235A-A493-31E0-4CBA1F340F81}"/>
              </a:ext>
            </a:extLst>
          </p:cNvPr>
          <p:cNvSpPr/>
          <p:nvPr/>
        </p:nvSpPr>
        <p:spPr>
          <a:xfrm>
            <a:off x="9886877" y="4420768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Stroomdiagram: Kaart 54">
            <a:extLst>
              <a:ext uri="{FF2B5EF4-FFF2-40B4-BE49-F238E27FC236}">
                <a16:creationId xmlns:a16="http://schemas.microsoft.com/office/drawing/2014/main" id="{7281DA44-CC79-7F2D-BDD4-0F963A90A5A5}"/>
              </a:ext>
            </a:extLst>
          </p:cNvPr>
          <p:cNvSpPr/>
          <p:nvPr/>
        </p:nvSpPr>
        <p:spPr>
          <a:xfrm>
            <a:off x="9936655" y="5362488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Stroomdiagram: Kaart 55">
            <a:extLst>
              <a:ext uri="{FF2B5EF4-FFF2-40B4-BE49-F238E27FC236}">
                <a16:creationId xmlns:a16="http://schemas.microsoft.com/office/drawing/2014/main" id="{047FC2E2-2B44-99B4-4365-419F34BB30A4}"/>
              </a:ext>
            </a:extLst>
          </p:cNvPr>
          <p:cNvSpPr/>
          <p:nvPr/>
        </p:nvSpPr>
        <p:spPr>
          <a:xfrm>
            <a:off x="9936655" y="5729466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4B82DF54-6137-9AF2-C558-98F154FF2200}"/>
              </a:ext>
            </a:extLst>
          </p:cNvPr>
          <p:cNvSpPr/>
          <p:nvPr/>
        </p:nvSpPr>
        <p:spPr>
          <a:xfrm>
            <a:off x="7557403" y="2930470"/>
            <a:ext cx="874633" cy="285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r>
              <a:rPr lang="nl-NL" sz="760" dirty="0">
                <a:solidFill>
                  <a:prstClr val="black"/>
                </a:solidFill>
                <a:latin typeface="Calibri" panose="020F0502020204030204"/>
              </a:rPr>
              <a:t>Eg. motivated</a:t>
            </a:r>
            <a:endParaRPr lang="fr-BE" sz="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E5675C39-C4D0-27DA-0F01-ED1014032E7F}"/>
              </a:ext>
            </a:extLst>
          </p:cNvPr>
          <p:cNvSpPr/>
          <p:nvPr/>
        </p:nvSpPr>
        <p:spPr>
          <a:xfrm>
            <a:off x="7557404" y="3294804"/>
            <a:ext cx="874632" cy="285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r>
              <a:rPr lang="nl-NL" sz="760" dirty="0">
                <a:solidFill>
                  <a:prstClr val="black"/>
                </a:solidFill>
                <a:latin typeface="Calibri" panose="020F0502020204030204"/>
              </a:rPr>
              <a:t>Eg. Trusting</a:t>
            </a:r>
            <a:endParaRPr lang="fr-BE" sz="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7170F378-8323-4CC3-10DE-EE9270DDFC55}"/>
              </a:ext>
            </a:extLst>
          </p:cNvPr>
          <p:cNvSpPr/>
          <p:nvPr/>
        </p:nvSpPr>
        <p:spPr>
          <a:xfrm>
            <a:off x="7557404" y="4153250"/>
            <a:ext cx="801288" cy="285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3A864DBE-DD47-07CB-E32B-757C8E593529}"/>
              </a:ext>
            </a:extLst>
          </p:cNvPr>
          <p:cNvSpPr/>
          <p:nvPr/>
        </p:nvSpPr>
        <p:spPr>
          <a:xfrm>
            <a:off x="7557404" y="4517583"/>
            <a:ext cx="801288" cy="285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E4790B62-2EDE-8CB3-B5DB-602E074E98EB}"/>
              </a:ext>
            </a:extLst>
          </p:cNvPr>
          <p:cNvSpPr/>
          <p:nvPr/>
        </p:nvSpPr>
        <p:spPr>
          <a:xfrm>
            <a:off x="7557404" y="5363135"/>
            <a:ext cx="801288" cy="285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65DEAA8B-291C-ECEF-0CC6-8B3B3CDAFFCE}"/>
              </a:ext>
            </a:extLst>
          </p:cNvPr>
          <p:cNvSpPr/>
          <p:nvPr/>
        </p:nvSpPr>
        <p:spPr>
          <a:xfrm>
            <a:off x="7557404" y="5727469"/>
            <a:ext cx="801288" cy="285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3" name="Afbeelding 62">
            <a:extLst>
              <a:ext uri="{FF2B5EF4-FFF2-40B4-BE49-F238E27FC236}">
                <a16:creationId xmlns:a16="http://schemas.microsoft.com/office/drawing/2014/main" id="{4AFF82AE-EF47-B2DC-909E-8440DA3E7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69" t="1" b="-7259"/>
          <a:stretch/>
        </p:blipFill>
        <p:spPr>
          <a:xfrm>
            <a:off x="5700324" y="2919985"/>
            <a:ext cx="1084012" cy="509015"/>
          </a:xfrm>
          <a:prstGeom prst="rect">
            <a:avLst/>
          </a:prstGeom>
        </p:spPr>
      </p:pic>
      <p:sp>
        <p:nvSpPr>
          <p:cNvPr id="64" name="Stroomdiagram: Kaart 63">
            <a:extLst>
              <a:ext uri="{FF2B5EF4-FFF2-40B4-BE49-F238E27FC236}">
                <a16:creationId xmlns:a16="http://schemas.microsoft.com/office/drawing/2014/main" id="{3E0EC7A2-1BB4-2E99-186A-E861DD089BF0}"/>
              </a:ext>
            </a:extLst>
          </p:cNvPr>
          <p:cNvSpPr/>
          <p:nvPr/>
        </p:nvSpPr>
        <p:spPr>
          <a:xfrm>
            <a:off x="3814008" y="2896628"/>
            <a:ext cx="874633" cy="436758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Stroomdiagram: Kaart 65">
            <a:extLst>
              <a:ext uri="{FF2B5EF4-FFF2-40B4-BE49-F238E27FC236}">
                <a16:creationId xmlns:a16="http://schemas.microsoft.com/office/drawing/2014/main" id="{11466865-C207-8BA0-2370-98FC0D54716D}"/>
              </a:ext>
            </a:extLst>
          </p:cNvPr>
          <p:cNvSpPr/>
          <p:nvPr/>
        </p:nvSpPr>
        <p:spPr>
          <a:xfrm>
            <a:off x="3814008" y="4201380"/>
            <a:ext cx="874633" cy="436758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Stroomdiagram: Kaart 67">
            <a:extLst>
              <a:ext uri="{FF2B5EF4-FFF2-40B4-BE49-F238E27FC236}">
                <a16:creationId xmlns:a16="http://schemas.microsoft.com/office/drawing/2014/main" id="{2AC6D18A-4D8C-1135-BE66-41B82CA3B84A}"/>
              </a:ext>
            </a:extLst>
          </p:cNvPr>
          <p:cNvSpPr/>
          <p:nvPr/>
        </p:nvSpPr>
        <p:spPr>
          <a:xfrm>
            <a:off x="3814008" y="5506133"/>
            <a:ext cx="874633" cy="436758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Stroomdiagram: Kaart 8">
            <a:extLst>
              <a:ext uri="{FF2B5EF4-FFF2-40B4-BE49-F238E27FC236}">
                <a16:creationId xmlns:a16="http://schemas.microsoft.com/office/drawing/2014/main" id="{DD5CA725-934E-F832-EA13-5C687CA779F1}"/>
              </a:ext>
            </a:extLst>
          </p:cNvPr>
          <p:cNvSpPr/>
          <p:nvPr/>
        </p:nvSpPr>
        <p:spPr>
          <a:xfrm>
            <a:off x="9482934" y="2845910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troomdiagram: Kaart 9">
            <a:extLst>
              <a:ext uri="{FF2B5EF4-FFF2-40B4-BE49-F238E27FC236}">
                <a16:creationId xmlns:a16="http://schemas.microsoft.com/office/drawing/2014/main" id="{988EB37F-B740-9988-6772-70463D899DAD}"/>
              </a:ext>
            </a:extLst>
          </p:cNvPr>
          <p:cNvSpPr/>
          <p:nvPr/>
        </p:nvSpPr>
        <p:spPr>
          <a:xfrm>
            <a:off x="9482934" y="3212888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troomdiagram: Kaart 10">
            <a:extLst>
              <a:ext uri="{FF2B5EF4-FFF2-40B4-BE49-F238E27FC236}">
                <a16:creationId xmlns:a16="http://schemas.microsoft.com/office/drawing/2014/main" id="{A88E13AC-EF76-20E8-9830-508CEE3EB317}"/>
              </a:ext>
            </a:extLst>
          </p:cNvPr>
          <p:cNvSpPr/>
          <p:nvPr/>
        </p:nvSpPr>
        <p:spPr>
          <a:xfrm>
            <a:off x="9525202" y="4058382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troomdiagram: Kaart 11">
            <a:extLst>
              <a:ext uri="{FF2B5EF4-FFF2-40B4-BE49-F238E27FC236}">
                <a16:creationId xmlns:a16="http://schemas.microsoft.com/office/drawing/2014/main" id="{C88A309A-F225-1111-D4C6-8CD28B10F47D}"/>
              </a:ext>
            </a:extLst>
          </p:cNvPr>
          <p:cNvSpPr/>
          <p:nvPr/>
        </p:nvSpPr>
        <p:spPr>
          <a:xfrm>
            <a:off x="9525202" y="4425360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Stroomdiagram: Kaart 12">
            <a:extLst>
              <a:ext uri="{FF2B5EF4-FFF2-40B4-BE49-F238E27FC236}">
                <a16:creationId xmlns:a16="http://schemas.microsoft.com/office/drawing/2014/main" id="{942A2F01-CF8C-9647-2818-DA6E72DDA912}"/>
              </a:ext>
            </a:extLst>
          </p:cNvPr>
          <p:cNvSpPr/>
          <p:nvPr/>
        </p:nvSpPr>
        <p:spPr>
          <a:xfrm>
            <a:off x="9574980" y="5367080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troomdiagram: Kaart 13">
            <a:extLst>
              <a:ext uri="{FF2B5EF4-FFF2-40B4-BE49-F238E27FC236}">
                <a16:creationId xmlns:a16="http://schemas.microsoft.com/office/drawing/2014/main" id="{21AFD809-6F56-D08B-F8BF-00080ED8D8B0}"/>
              </a:ext>
            </a:extLst>
          </p:cNvPr>
          <p:cNvSpPr/>
          <p:nvPr/>
        </p:nvSpPr>
        <p:spPr>
          <a:xfrm>
            <a:off x="9574980" y="5734057"/>
            <a:ext cx="311897" cy="28599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/>
            <a:endParaRPr lang="fr-BE" sz="76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405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Tekstvak 11"/>
          <p:cNvSpPr txBox="1"/>
          <p:nvPr/>
        </p:nvSpPr>
        <p:spPr>
          <a:xfrm>
            <a:off x="994815" y="3789681"/>
            <a:ext cx="8951825" cy="36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marL="380990" marR="0" lvl="0" indent="-380990" algn="l" defTabSz="121917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sp>
        <p:nvSpPr>
          <p:cNvPr id="1315" name="Google Shape;207;p29"/>
          <p:cNvSpPr txBox="1"/>
          <p:nvPr/>
        </p:nvSpPr>
        <p:spPr>
          <a:xfrm>
            <a:off x="755403" y="712212"/>
            <a:ext cx="5967100" cy="147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>
              <a:defRPr sz="2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 defTabSz="1219170" hangingPunct="0">
              <a:defRPr/>
            </a:pPr>
            <a:r>
              <a:rPr lang="nl-BE" sz="2667" kern="0" dirty="0"/>
              <a:t>WHAT GETS ATTENTION GROWS...
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sym typeface="Arial Black"/>
            </a:endParaRPr>
          </a:p>
        </p:txBody>
      </p:sp>
      <p:pic>
        <p:nvPicPr>
          <p:cNvPr id="2" name="Picture 2" descr="Afbeeldingsresultaten voor wat aandacht krijgt groeit...">
            <a:extLst>
              <a:ext uri="{FF2B5EF4-FFF2-40B4-BE49-F238E27FC236}">
                <a16:creationId xmlns:a16="http://schemas.microsoft.com/office/drawing/2014/main" id="{EC3ACDE9-A802-B73B-8649-0D8E25E59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"/>
          <a:stretch/>
        </p:blipFill>
        <p:spPr bwMode="auto">
          <a:xfrm>
            <a:off x="1081737" y="2318357"/>
            <a:ext cx="10028526" cy="40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170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290A93D9DB94E8E1A15AC20F69B7A" ma:contentTypeVersion="16" ma:contentTypeDescription="Een nieuw document maken." ma:contentTypeScope="" ma:versionID="41f42f5a4b0b106f34c86ce50b5e967c">
  <xsd:schema xmlns:xsd="http://www.w3.org/2001/XMLSchema" xmlns:xs="http://www.w3.org/2001/XMLSchema" xmlns:p="http://schemas.microsoft.com/office/2006/metadata/properties" xmlns:ns2="772e2e9e-be7c-4afd-a2d3-515f9d87fd99" xmlns:ns3="b2e0fdca-d2a9-460f-933e-7ffd28e80b52" targetNamespace="http://schemas.microsoft.com/office/2006/metadata/properties" ma:root="true" ma:fieldsID="351d467ef78bf6cf8ff98bf1b419774d" ns2:_="" ns3:_="">
    <xsd:import namespace="772e2e9e-be7c-4afd-a2d3-515f9d87fd99"/>
    <xsd:import namespace="b2e0fdca-d2a9-460f-933e-7ffd28e80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e2e9e-be7c-4afd-a2d3-515f9d87fd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bf50c33-3894-4027-a1ff-ed859ff559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0fdca-d2a9-460f-933e-7ffd28e80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caa08d1-573e-4c32-bb68-641dec9438a3}" ma:internalName="TaxCatchAll" ma:showField="CatchAllData" ma:web="b2e0fdca-d2a9-460f-933e-7ffd28e80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85435C-CE8B-4AEC-B683-0710C0E86F12}"/>
</file>

<file path=customXml/itemProps2.xml><?xml version="1.0" encoding="utf-8"?>
<ds:datastoreItem xmlns:ds="http://schemas.openxmlformats.org/officeDocument/2006/customXml" ds:itemID="{D84D67F0-A497-48ED-8C3F-C69E72568C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Breedbeeld</PresentationFormat>
  <Paragraphs>106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24" baseType="lpstr">
      <vt:lpstr>Aharoni</vt:lpstr>
      <vt:lpstr>Arial</vt:lpstr>
      <vt:lpstr>Arial Black</vt:lpstr>
      <vt:lpstr>Bradley Hand ITC</vt:lpstr>
      <vt:lpstr>Calibri</vt:lpstr>
      <vt:lpstr>Calibri Light</vt:lpstr>
      <vt:lpstr>Georgia</vt:lpstr>
      <vt:lpstr>Gill Sans MT</vt:lpstr>
      <vt:lpstr>Lato Light</vt:lpstr>
      <vt:lpstr>Segoe UI</vt:lpstr>
      <vt:lpstr>Times New Roman</vt:lpstr>
      <vt:lpstr>Simple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From current behavior to desired behavior
</vt:lpstr>
      <vt:lpstr>PowerPoint-presentatie</vt:lpstr>
      <vt:lpstr>PowerPoint-presentatie</vt:lpstr>
      <vt:lpstr>From current behavior to desired behavior
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Saartje Boutsen</dc:creator>
  <cp:lastModifiedBy>Alexandra Vandevyvere</cp:lastModifiedBy>
  <cp:revision>8</cp:revision>
  <dcterms:created xsi:type="dcterms:W3CDTF">2022-12-13T20:58:24Z</dcterms:created>
  <dcterms:modified xsi:type="dcterms:W3CDTF">2023-01-10T14:28:40Z</dcterms:modified>
</cp:coreProperties>
</file>