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472" r:id="rId2"/>
    <p:sldId id="473" r:id="rId3"/>
    <p:sldId id="478" r:id="rId4"/>
    <p:sldId id="474" r:id="rId5"/>
    <p:sldId id="475" r:id="rId6"/>
    <p:sldId id="476" r:id="rId7"/>
  </p:sldIdLst>
  <p:sldSz cx="21674138" cy="12192000"/>
  <p:notesSz cx="10018713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998A"/>
    <a:srgbClr val="B1D491"/>
    <a:srgbClr val="D8D037"/>
    <a:srgbClr val="D01B87"/>
    <a:srgbClr val="114B62"/>
    <a:srgbClr val="2A94C3"/>
    <a:srgbClr val="28A4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6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442" cy="346003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75532" y="0"/>
            <a:ext cx="4341442" cy="346003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B8FF9FA2-6880-447D-8AEE-94D2C9A933F2}" type="datetimeFigureOut">
              <a:rPr lang="fr-BE" smtClean="0"/>
              <a:t>04-01-23</a:t>
            </a:fld>
            <a:endParaRPr lang="fr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860425"/>
            <a:ext cx="4132263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fr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1001872" y="3314929"/>
            <a:ext cx="8014970" cy="2712214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fr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42161"/>
            <a:ext cx="4341442" cy="346002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75532" y="6542161"/>
            <a:ext cx="4341442" cy="346002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8FBAE3D1-60A4-4809-AC85-0A30D234BE0C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05792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9267" y="1995312"/>
            <a:ext cx="16255604" cy="4244622"/>
          </a:xfrm>
        </p:spPr>
        <p:txBody>
          <a:bodyPr anchor="b"/>
          <a:lstStyle>
            <a:lvl1pPr algn="ctr">
              <a:defRPr sz="10666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267" y="6403623"/>
            <a:ext cx="16255604" cy="2943577"/>
          </a:xfrm>
        </p:spPr>
        <p:txBody>
          <a:bodyPr/>
          <a:lstStyle>
            <a:lvl1pPr marL="0" indent="0" algn="ctr">
              <a:buNone/>
              <a:defRPr sz="4266"/>
            </a:lvl1pPr>
            <a:lvl2pPr marL="812764" indent="0" algn="ctr">
              <a:buNone/>
              <a:defRPr sz="3555"/>
            </a:lvl2pPr>
            <a:lvl3pPr marL="1625529" indent="0" algn="ctr">
              <a:buNone/>
              <a:defRPr sz="3200"/>
            </a:lvl3pPr>
            <a:lvl4pPr marL="2438293" indent="0" algn="ctr">
              <a:buNone/>
              <a:defRPr sz="2844"/>
            </a:lvl4pPr>
            <a:lvl5pPr marL="3251058" indent="0" algn="ctr">
              <a:buNone/>
              <a:defRPr sz="2844"/>
            </a:lvl5pPr>
            <a:lvl6pPr marL="4063822" indent="0" algn="ctr">
              <a:buNone/>
              <a:defRPr sz="2844"/>
            </a:lvl6pPr>
            <a:lvl7pPr marL="4876587" indent="0" algn="ctr">
              <a:buNone/>
              <a:defRPr sz="2844"/>
            </a:lvl7pPr>
            <a:lvl8pPr marL="5689351" indent="0" algn="ctr">
              <a:buNone/>
              <a:defRPr sz="2844"/>
            </a:lvl8pPr>
            <a:lvl9pPr marL="6502116" indent="0" algn="ctr">
              <a:buNone/>
              <a:defRPr sz="2844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DEAF-C3B0-4B23-89A4-C1D3CAB73E21}" type="datetimeFigureOut">
              <a:rPr lang="fr-BE" smtClean="0"/>
              <a:t>04-01-23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95F7-BB8D-4A52-8E71-CA22DD1C5539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0282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DEAF-C3B0-4B23-89A4-C1D3CAB73E21}" type="datetimeFigureOut">
              <a:rPr lang="fr-BE" smtClean="0"/>
              <a:t>04-01-23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95F7-BB8D-4A52-8E71-CA22DD1C5539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1579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0555" y="649111"/>
            <a:ext cx="4673486" cy="10332156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0097" y="649111"/>
            <a:ext cx="13749531" cy="10332156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DEAF-C3B0-4B23-89A4-C1D3CAB73E21}" type="datetimeFigureOut">
              <a:rPr lang="fr-BE" smtClean="0"/>
              <a:t>04-01-23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95F7-BB8D-4A52-8E71-CA22DD1C5539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2267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DEAF-C3B0-4B23-89A4-C1D3CAB73E21}" type="datetimeFigureOut">
              <a:rPr lang="fr-BE" smtClean="0"/>
              <a:t>04-01-23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95F7-BB8D-4A52-8E71-CA22DD1C5539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68143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808" y="3039535"/>
            <a:ext cx="18693944" cy="5071532"/>
          </a:xfrm>
        </p:spPr>
        <p:txBody>
          <a:bodyPr anchor="b"/>
          <a:lstStyle>
            <a:lvl1pPr>
              <a:defRPr sz="10666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8808" y="8159046"/>
            <a:ext cx="18693944" cy="2666999"/>
          </a:xfrm>
        </p:spPr>
        <p:txBody>
          <a:bodyPr/>
          <a:lstStyle>
            <a:lvl1pPr marL="0" indent="0">
              <a:buNone/>
              <a:defRPr sz="4266">
                <a:solidFill>
                  <a:schemeClr val="tx1">
                    <a:tint val="75000"/>
                  </a:schemeClr>
                </a:solidFill>
              </a:defRPr>
            </a:lvl1pPr>
            <a:lvl2pPr marL="812764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2pPr>
            <a:lvl3pPr marL="162552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93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5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822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8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116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DEAF-C3B0-4B23-89A4-C1D3CAB73E21}" type="datetimeFigureOut">
              <a:rPr lang="fr-BE" smtClean="0"/>
              <a:t>04-01-23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95F7-BB8D-4A52-8E71-CA22DD1C5539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8607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0097" y="3245556"/>
            <a:ext cx="9211509" cy="773571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532" y="3245556"/>
            <a:ext cx="9211509" cy="773571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DEAF-C3B0-4B23-89A4-C1D3CAB73E21}" type="datetimeFigureOut">
              <a:rPr lang="fr-BE" smtClean="0"/>
              <a:t>04-01-23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95F7-BB8D-4A52-8E71-CA22DD1C5539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6458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649112"/>
            <a:ext cx="18693944" cy="235655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2921" y="2988734"/>
            <a:ext cx="9169175" cy="1464732"/>
          </a:xfrm>
        </p:spPr>
        <p:txBody>
          <a:bodyPr anchor="b"/>
          <a:lstStyle>
            <a:lvl1pPr marL="0" indent="0">
              <a:buNone/>
              <a:defRPr sz="4266" b="1"/>
            </a:lvl1pPr>
            <a:lvl2pPr marL="812764" indent="0">
              <a:buNone/>
              <a:defRPr sz="3555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44" b="1"/>
            </a:lvl4pPr>
            <a:lvl5pPr marL="3251058" indent="0">
              <a:buNone/>
              <a:defRPr sz="2844" b="1"/>
            </a:lvl5pPr>
            <a:lvl6pPr marL="4063822" indent="0">
              <a:buNone/>
              <a:defRPr sz="2844" b="1"/>
            </a:lvl6pPr>
            <a:lvl7pPr marL="4876587" indent="0">
              <a:buNone/>
              <a:defRPr sz="2844" b="1"/>
            </a:lvl7pPr>
            <a:lvl8pPr marL="5689351" indent="0">
              <a:buNone/>
              <a:defRPr sz="2844" b="1"/>
            </a:lvl8pPr>
            <a:lvl9pPr marL="6502116" indent="0">
              <a:buNone/>
              <a:defRPr sz="2844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2921" y="4453467"/>
            <a:ext cx="9169175" cy="655037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2532" y="2988734"/>
            <a:ext cx="9214332" cy="1464732"/>
          </a:xfrm>
        </p:spPr>
        <p:txBody>
          <a:bodyPr anchor="b"/>
          <a:lstStyle>
            <a:lvl1pPr marL="0" indent="0">
              <a:buNone/>
              <a:defRPr sz="4266" b="1"/>
            </a:lvl1pPr>
            <a:lvl2pPr marL="812764" indent="0">
              <a:buNone/>
              <a:defRPr sz="3555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44" b="1"/>
            </a:lvl4pPr>
            <a:lvl5pPr marL="3251058" indent="0">
              <a:buNone/>
              <a:defRPr sz="2844" b="1"/>
            </a:lvl5pPr>
            <a:lvl6pPr marL="4063822" indent="0">
              <a:buNone/>
              <a:defRPr sz="2844" b="1"/>
            </a:lvl6pPr>
            <a:lvl7pPr marL="4876587" indent="0">
              <a:buNone/>
              <a:defRPr sz="2844" b="1"/>
            </a:lvl7pPr>
            <a:lvl8pPr marL="5689351" indent="0">
              <a:buNone/>
              <a:defRPr sz="2844" b="1"/>
            </a:lvl8pPr>
            <a:lvl9pPr marL="6502116" indent="0">
              <a:buNone/>
              <a:defRPr sz="2844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2532" y="4453467"/>
            <a:ext cx="9214332" cy="655037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DEAF-C3B0-4B23-89A4-C1D3CAB73E21}" type="datetimeFigureOut">
              <a:rPr lang="fr-BE" smtClean="0"/>
              <a:t>04-01-23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95F7-BB8D-4A52-8E71-CA22DD1C5539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7812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DEAF-C3B0-4B23-89A4-C1D3CAB73E21}" type="datetimeFigureOut">
              <a:rPr lang="fr-BE" smtClean="0"/>
              <a:t>04-01-23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95F7-BB8D-4A52-8E71-CA22DD1C5539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5057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DEAF-C3B0-4B23-89A4-C1D3CAB73E21}" type="datetimeFigureOut">
              <a:rPr lang="fr-BE" smtClean="0"/>
              <a:t>04-01-23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95F7-BB8D-4A52-8E71-CA22DD1C5539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4518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1" y="812800"/>
            <a:ext cx="699047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4332" y="1755423"/>
            <a:ext cx="10972532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6"/>
            </a:lvl3pPr>
            <a:lvl4pPr>
              <a:defRPr sz="3555"/>
            </a:lvl4pPr>
            <a:lvl5pPr>
              <a:defRPr sz="3555"/>
            </a:lvl5pPr>
            <a:lvl6pPr>
              <a:defRPr sz="3555"/>
            </a:lvl6pPr>
            <a:lvl7pPr>
              <a:defRPr sz="3555"/>
            </a:lvl7pPr>
            <a:lvl8pPr>
              <a:defRPr sz="3555"/>
            </a:lvl8pPr>
            <a:lvl9pPr>
              <a:defRPr sz="3555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1" y="3657600"/>
            <a:ext cx="699047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64" indent="0">
              <a:buNone/>
              <a:defRPr sz="2489"/>
            </a:lvl2pPr>
            <a:lvl3pPr marL="1625529" indent="0">
              <a:buNone/>
              <a:defRPr sz="2133"/>
            </a:lvl3pPr>
            <a:lvl4pPr marL="2438293" indent="0">
              <a:buNone/>
              <a:defRPr sz="1778"/>
            </a:lvl4pPr>
            <a:lvl5pPr marL="3251058" indent="0">
              <a:buNone/>
              <a:defRPr sz="1778"/>
            </a:lvl5pPr>
            <a:lvl6pPr marL="4063822" indent="0">
              <a:buNone/>
              <a:defRPr sz="1778"/>
            </a:lvl6pPr>
            <a:lvl7pPr marL="4876587" indent="0">
              <a:buNone/>
              <a:defRPr sz="1778"/>
            </a:lvl7pPr>
            <a:lvl8pPr marL="5689351" indent="0">
              <a:buNone/>
              <a:defRPr sz="1778"/>
            </a:lvl8pPr>
            <a:lvl9pPr marL="6502116" indent="0">
              <a:buNone/>
              <a:defRPr sz="1778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DEAF-C3B0-4B23-89A4-C1D3CAB73E21}" type="datetimeFigureOut">
              <a:rPr lang="fr-BE" smtClean="0"/>
              <a:t>04-01-23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95F7-BB8D-4A52-8E71-CA22DD1C5539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07198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1" y="812800"/>
            <a:ext cx="699047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14332" y="1755423"/>
            <a:ext cx="10972532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764" indent="0">
              <a:buNone/>
              <a:defRPr sz="4978"/>
            </a:lvl2pPr>
            <a:lvl3pPr marL="1625529" indent="0">
              <a:buNone/>
              <a:defRPr sz="4266"/>
            </a:lvl3pPr>
            <a:lvl4pPr marL="2438293" indent="0">
              <a:buNone/>
              <a:defRPr sz="3555"/>
            </a:lvl4pPr>
            <a:lvl5pPr marL="3251058" indent="0">
              <a:buNone/>
              <a:defRPr sz="3555"/>
            </a:lvl5pPr>
            <a:lvl6pPr marL="4063822" indent="0">
              <a:buNone/>
              <a:defRPr sz="3555"/>
            </a:lvl6pPr>
            <a:lvl7pPr marL="4876587" indent="0">
              <a:buNone/>
              <a:defRPr sz="3555"/>
            </a:lvl7pPr>
            <a:lvl8pPr marL="5689351" indent="0">
              <a:buNone/>
              <a:defRPr sz="3555"/>
            </a:lvl8pPr>
            <a:lvl9pPr marL="6502116" indent="0">
              <a:buNone/>
              <a:defRPr sz="3555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1" y="3657600"/>
            <a:ext cx="699047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64" indent="0">
              <a:buNone/>
              <a:defRPr sz="2489"/>
            </a:lvl2pPr>
            <a:lvl3pPr marL="1625529" indent="0">
              <a:buNone/>
              <a:defRPr sz="2133"/>
            </a:lvl3pPr>
            <a:lvl4pPr marL="2438293" indent="0">
              <a:buNone/>
              <a:defRPr sz="1778"/>
            </a:lvl4pPr>
            <a:lvl5pPr marL="3251058" indent="0">
              <a:buNone/>
              <a:defRPr sz="1778"/>
            </a:lvl5pPr>
            <a:lvl6pPr marL="4063822" indent="0">
              <a:buNone/>
              <a:defRPr sz="1778"/>
            </a:lvl6pPr>
            <a:lvl7pPr marL="4876587" indent="0">
              <a:buNone/>
              <a:defRPr sz="1778"/>
            </a:lvl7pPr>
            <a:lvl8pPr marL="5689351" indent="0">
              <a:buNone/>
              <a:defRPr sz="1778"/>
            </a:lvl8pPr>
            <a:lvl9pPr marL="6502116" indent="0">
              <a:buNone/>
              <a:defRPr sz="1778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8DEAF-C3B0-4B23-89A4-C1D3CAB73E21}" type="datetimeFigureOut">
              <a:rPr lang="fr-BE" smtClean="0"/>
              <a:t>04-01-23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95F7-BB8D-4A52-8E71-CA22DD1C5539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6898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0097" y="649112"/>
            <a:ext cx="18693944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097" y="3245556"/>
            <a:ext cx="18693944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90097" y="11300179"/>
            <a:ext cx="487668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8DEAF-C3B0-4B23-89A4-C1D3CAB73E21}" type="datetimeFigureOut">
              <a:rPr lang="fr-BE" smtClean="0"/>
              <a:t>04-01-23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9558" y="11300179"/>
            <a:ext cx="7315022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07360" y="11300179"/>
            <a:ext cx="487668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595F7-BB8D-4A52-8E71-CA22DD1C5539}" type="slidenum">
              <a:rPr lang="fr-BE" smtClean="0"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4082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625529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382" indent="-406382" algn="l" defTabSz="1625529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147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6" kern="1200">
          <a:solidFill>
            <a:schemeClr val="tx1"/>
          </a:solidFill>
          <a:latin typeface="+mn-lt"/>
          <a:ea typeface="+mn-ea"/>
          <a:cs typeface="+mn-cs"/>
        </a:defRPr>
      </a:lvl2pPr>
      <a:lvl3pPr marL="2031911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5" kern="1200">
          <a:solidFill>
            <a:schemeClr val="tx1"/>
          </a:solidFill>
          <a:latin typeface="+mn-lt"/>
          <a:ea typeface="+mn-ea"/>
          <a:cs typeface="+mn-cs"/>
        </a:defRPr>
      </a:lvl3pPr>
      <a:lvl4pPr marL="2844676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40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204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969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733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498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al 1">
            <a:extLst>
              <a:ext uri="{FF2B5EF4-FFF2-40B4-BE49-F238E27FC236}">
                <a16:creationId xmlns:a16="http://schemas.microsoft.com/office/drawing/2014/main" id="{4E95A620-6243-27AA-BCF6-55A314A012C4}"/>
              </a:ext>
            </a:extLst>
          </p:cNvPr>
          <p:cNvSpPr/>
          <p:nvPr/>
        </p:nvSpPr>
        <p:spPr>
          <a:xfrm>
            <a:off x="3140869" y="609600"/>
            <a:ext cx="15443200" cy="10566400"/>
          </a:xfrm>
          <a:prstGeom prst="ellipse">
            <a:avLst/>
          </a:prstGeom>
          <a:ln w="76200">
            <a:solidFill>
              <a:srgbClr val="2A94C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7200" dirty="0">
                <a:solidFill>
                  <a:srgbClr val="2A94C3"/>
                </a:solidFill>
              </a:rPr>
              <a:t>MOTIVATED</a:t>
            </a:r>
          </a:p>
          <a:p>
            <a:pPr algn="ctr"/>
            <a:r>
              <a:rPr lang="en-US" sz="4800" dirty="0">
                <a:solidFill>
                  <a:srgbClr val="2A94C3"/>
                </a:solidFill>
              </a:rPr>
              <a:t>(I feel like working on this)
</a:t>
            </a:r>
            <a:endParaRPr lang="en-GB" sz="4800" dirty="0">
              <a:solidFill>
                <a:srgbClr val="2A94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1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al 1">
            <a:extLst>
              <a:ext uri="{FF2B5EF4-FFF2-40B4-BE49-F238E27FC236}">
                <a16:creationId xmlns:a16="http://schemas.microsoft.com/office/drawing/2014/main" id="{4E95A620-6243-27AA-BCF6-55A314A012C4}"/>
              </a:ext>
            </a:extLst>
          </p:cNvPr>
          <p:cNvSpPr/>
          <p:nvPr/>
        </p:nvSpPr>
        <p:spPr>
          <a:xfrm>
            <a:off x="3140869" y="609600"/>
            <a:ext cx="15443200" cy="10566400"/>
          </a:xfrm>
          <a:prstGeom prst="ellipse">
            <a:avLst/>
          </a:prstGeom>
          <a:ln w="76200">
            <a:solidFill>
              <a:srgbClr val="114B6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7200" dirty="0">
                <a:solidFill>
                  <a:srgbClr val="114B62"/>
                </a:solidFill>
              </a:rPr>
              <a:t>TRUST</a:t>
            </a:r>
          </a:p>
          <a:p>
            <a:pPr algn="ctr"/>
            <a:r>
              <a:rPr lang="nl-NL" sz="4800" dirty="0">
                <a:solidFill>
                  <a:srgbClr val="114B62"/>
                </a:solidFill>
              </a:rPr>
              <a:t>(</a:t>
            </a:r>
            <a:r>
              <a:rPr lang="en-US" sz="4800" dirty="0">
                <a:solidFill>
                  <a:srgbClr val="114B62"/>
                </a:solidFill>
              </a:rPr>
              <a:t>I believe we can achieve the goal</a:t>
            </a:r>
            <a:r>
              <a:rPr lang="nl-NL" sz="4800" dirty="0">
                <a:solidFill>
                  <a:srgbClr val="114B62"/>
                </a:solidFill>
              </a:rPr>
              <a:t>)</a:t>
            </a:r>
            <a:endParaRPr lang="fr-BE" sz="4800" dirty="0">
              <a:solidFill>
                <a:srgbClr val="114B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082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al 1">
            <a:extLst>
              <a:ext uri="{FF2B5EF4-FFF2-40B4-BE49-F238E27FC236}">
                <a16:creationId xmlns:a16="http://schemas.microsoft.com/office/drawing/2014/main" id="{4E95A620-6243-27AA-BCF6-55A314A012C4}"/>
              </a:ext>
            </a:extLst>
          </p:cNvPr>
          <p:cNvSpPr/>
          <p:nvPr/>
        </p:nvSpPr>
        <p:spPr>
          <a:xfrm>
            <a:off x="3140869" y="609600"/>
            <a:ext cx="15443200" cy="10566400"/>
          </a:xfrm>
          <a:prstGeom prst="ellipse">
            <a:avLst/>
          </a:prstGeom>
          <a:ln w="76200">
            <a:solidFill>
              <a:srgbClr val="D01B87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7200" dirty="0">
                <a:solidFill>
                  <a:srgbClr val="D01B87"/>
                </a:solidFill>
              </a:rPr>
              <a:t>COOPERATION</a:t>
            </a:r>
          </a:p>
          <a:p>
            <a:pPr algn="ctr"/>
            <a:r>
              <a:rPr lang="nl-NL" sz="4800" dirty="0">
                <a:solidFill>
                  <a:srgbClr val="D01B87"/>
                </a:solidFill>
              </a:rPr>
              <a:t>(</a:t>
            </a:r>
            <a:r>
              <a:rPr lang="en-US" sz="4800" dirty="0">
                <a:solidFill>
                  <a:srgbClr val="D01B87"/>
                </a:solidFill>
              </a:rPr>
              <a:t>my attitude is focused on cooperation to achieve the goal</a:t>
            </a:r>
            <a:r>
              <a:rPr lang="nl-NL" sz="4800" dirty="0">
                <a:solidFill>
                  <a:srgbClr val="D01B87"/>
                </a:solidFill>
              </a:rPr>
              <a:t>)</a:t>
            </a:r>
            <a:endParaRPr lang="fr-BE" sz="4800" dirty="0">
              <a:solidFill>
                <a:srgbClr val="D01B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264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al 1">
            <a:extLst>
              <a:ext uri="{FF2B5EF4-FFF2-40B4-BE49-F238E27FC236}">
                <a16:creationId xmlns:a16="http://schemas.microsoft.com/office/drawing/2014/main" id="{4E95A620-6243-27AA-BCF6-55A314A012C4}"/>
              </a:ext>
            </a:extLst>
          </p:cNvPr>
          <p:cNvSpPr/>
          <p:nvPr/>
        </p:nvSpPr>
        <p:spPr>
          <a:xfrm>
            <a:off x="3140869" y="609600"/>
            <a:ext cx="15443200" cy="10566400"/>
          </a:xfrm>
          <a:prstGeom prst="ellipse">
            <a:avLst/>
          </a:prstGeom>
          <a:ln w="76200">
            <a:solidFill>
              <a:srgbClr val="D8D037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7200" dirty="0">
                <a:solidFill>
                  <a:srgbClr val="D8D037"/>
                </a:solidFill>
              </a:rPr>
              <a:t>SKILLED</a:t>
            </a:r>
          </a:p>
          <a:p>
            <a:pPr algn="ctr"/>
            <a:r>
              <a:rPr lang="nl-NL" sz="4800" dirty="0">
                <a:solidFill>
                  <a:srgbClr val="D8D037"/>
                </a:solidFill>
              </a:rPr>
              <a:t>(</a:t>
            </a:r>
            <a:r>
              <a:rPr lang="en-US" sz="4800" dirty="0">
                <a:solidFill>
                  <a:srgbClr val="D8D037"/>
                </a:solidFill>
              </a:rPr>
              <a:t>I have the necessary skills to contribute to the goal</a:t>
            </a:r>
            <a:r>
              <a:rPr lang="nl-NL" sz="4800" dirty="0">
                <a:solidFill>
                  <a:srgbClr val="D8D037"/>
                </a:solidFill>
              </a:rPr>
              <a:t>)</a:t>
            </a:r>
            <a:endParaRPr lang="fr-BE" sz="4800" dirty="0">
              <a:solidFill>
                <a:srgbClr val="D8D0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762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al 1">
            <a:extLst>
              <a:ext uri="{FF2B5EF4-FFF2-40B4-BE49-F238E27FC236}">
                <a16:creationId xmlns:a16="http://schemas.microsoft.com/office/drawing/2014/main" id="{4E95A620-6243-27AA-BCF6-55A314A012C4}"/>
              </a:ext>
            </a:extLst>
          </p:cNvPr>
          <p:cNvSpPr/>
          <p:nvPr/>
        </p:nvSpPr>
        <p:spPr>
          <a:xfrm>
            <a:off x="3140869" y="609600"/>
            <a:ext cx="15443200" cy="10566400"/>
          </a:xfrm>
          <a:prstGeom prst="ellipse">
            <a:avLst/>
          </a:prstGeom>
          <a:ln w="76200">
            <a:solidFill>
              <a:srgbClr val="B1D49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7200" dirty="0">
                <a:solidFill>
                  <a:srgbClr val="B1D491"/>
                </a:solidFill>
              </a:rPr>
              <a:t>KNOWLEDGE</a:t>
            </a:r>
          </a:p>
          <a:p>
            <a:pPr algn="ctr"/>
            <a:r>
              <a:rPr lang="nl-NL" sz="4800" dirty="0">
                <a:solidFill>
                  <a:srgbClr val="B1D491"/>
                </a:solidFill>
              </a:rPr>
              <a:t>(</a:t>
            </a:r>
            <a:r>
              <a:rPr lang="en-US" sz="4800" dirty="0">
                <a:solidFill>
                  <a:srgbClr val="B1D491"/>
                </a:solidFill>
              </a:rPr>
              <a:t>I have the necessary knowledge to contribute to achieving the goal</a:t>
            </a:r>
            <a:r>
              <a:rPr lang="nl-NL" sz="4800" dirty="0">
                <a:solidFill>
                  <a:srgbClr val="B1D491"/>
                </a:solidFill>
              </a:rPr>
              <a:t>)</a:t>
            </a:r>
            <a:endParaRPr lang="fr-BE" sz="4800" dirty="0">
              <a:solidFill>
                <a:srgbClr val="B1D4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308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al 1">
            <a:extLst>
              <a:ext uri="{FF2B5EF4-FFF2-40B4-BE49-F238E27FC236}">
                <a16:creationId xmlns:a16="http://schemas.microsoft.com/office/drawing/2014/main" id="{4E95A620-6243-27AA-BCF6-55A314A012C4}"/>
              </a:ext>
            </a:extLst>
          </p:cNvPr>
          <p:cNvSpPr/>
          <p:nvPr/>
        </p:nvSpPr>
        <p:spPr>
          <a:xfrm>
            <a:off x="3140869" y="609600"/>
            <a:ext cx="15443200" cy="10566400"/>
          </a:xfrm>
          <a:prstGeom prst="ellipse">
            <a:avLst/>
          </a:prstGeom>
          <a:ln w="76200">
            <a:solidFill>
              <a:srgbClr val="29998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7200" dirty="0">
                <a:solidFill>
                  <a:srgbClr val="29998A"/>
                </a:solidFill>
              </a:rPr>
              <a:t>SUPPORT/SUPPORTED</a:t>
            </a:r>
          </a:p>
          <a:p>
            <a:pPr algn="ctr"/>
            <a:r>
              <a:rPr lang="nl-NL" sz="4800" dirty="0">
                <a:solidFill>
                  <a:srgbClr val="29998A"/>
                </a:solidFill>
              </a:rPr>
              <a:t>(</a:t>
            </a:r>
            <a:r>
              <a:rPr lang="en-US" sz="4800" dirty="0">
                <a:solidFill>
                  <a:srgbClr val="29998A"/>
                </a:solidFill>
              </a:rPr>
              <a:t>I support the goal – I make decisions that contribute to achieving the goal</a:t>
            </a:r>
            <a:r>
              <a:rPr lang="nl-NL" sz="4800" dirty="0">
                <a:solidFill>
                  <a:srgbClr val="29998A"/>
                </a:solidFill>
              </a:rPr>
              <a:t>)</a:t>
            </a:r>
            <a:endParaRPr lang="fr-BE" sz="4800" dirty="0">
              <a:solidFill>
                <a:srgbClr val="2999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50892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A290A93D9DB94E8E1A15AC20F69B7A" ma:contentTypeVersion="16" ma:contentTypeDescription="Een nieuw document maken." ma:contentTypeScope="" ma:versionID="41f42f5a4b0b106f34c86ce50b5e967c">
  <xsd:schema xmlns:xsd="http://www.w3.org/2001/XMLSchema" xmlns:xs="http://www.w3.org/2001/XMLSchema" xmlns:p="http://schemas.microsoft.com/office/2006/metadata/properties" xmlns:ns2="772e2e9e-be7c-4afd-a2d3-515f9d87fd99" xmlns:ns3="b2e0fdca-d2a9-460f-933e-7ffd28e80b52" targetNamespace="http://schemas.microsoft.com/office/2006/metadata/properties" ma:root="true" ma:fieldsID="351d467ef78bf6cf8ff98bf1b419774d" ns2:_="" ns3:_="">
    <xsd:import namespace="772e2e9e-be7c-4afd-a2d3-515f9d87fd99"/>
    <xsd:import namespace="b2e0fdca-d2a9-460f-933e-7ffd28e80b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2e2e9e-be7c-4afd-a2d3-515f9d87fd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abf50c33-3894-4027-a1ff-ed859ff559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0fdca-d2a9-460f-933e-7ffd28e80b5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caa08d1-573e-4c32-bb68-641dec9438a3}" ma:internalName="TaxCatchAll" ma:showField="CatchAllData" ma:web="b2e0fdca-d2a9-460f-933e-7ffd28e80b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1C700F-4ABE-45F3-BCDD-5698D5720395}"/>
</file>

<file path=customXml/itemProps2.xml><?xml version="1.0" encoding="utf-8"?>
<ds:datastoreItem xmlns:ds="http://schemas.openxmlformats.org/officeDocument/2006/customXml" ds:itemID="{7A2FCCBB-105B-4D21-86F7-0EDB1A28BA9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</Words>
  <Application>Microsoft Office PowerPoint</Application>
  <PresentationFormat>Aangepast</PresentationFormat>
  <Paragraphs>12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Charlotte Vandierendonck</dc:creator>
  <cp:lastModifiedBy>Charlotte Vandierendonck</cp:lastModifiedBy>
  <cp:revision>7</cp:revision>
  <cp:lastPrinted>2022-12-21T00:03:19Z</cp:lastPrinted>
  <dcterms:created xsi:type="dcterms:W3CDTF">2022-05-18T20:52:43Z</dcterms:created>
  <dcterms:modified xsi:type="dcterms:W3CDTF">2023-01-04T19:48:19Z</dcterms:modified>
</cp:coreProperties>
</file>