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321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2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9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8427B-A983-4C57-AA22-020D2614DAE4}" type="datetimeFigureOut">
              <a:rPr lang="de-DE" smtClean="0"/>
              <a:t>08.12.2022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04D8F-6A9F-4567-8D1D-57E5BAB5E4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8075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06837-F303-42D7-BC4C-C609C2E4B599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32DB-5F61-41DC-B11F-7E26FAE6288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82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40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86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28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02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91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8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8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90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8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08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E63F5-C19C-47F0-AF98-4F7AA8EECAED}" type="datetimeFigureOut">
              <a:rPr lang="nl-NL" smtClean="0"/>
              <a:pPr/>
              <a:t>8-12-2022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BB7F-EE7F-4996-881D-19F8A2EC311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23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9"/>
          <a:stretch/>
        </p:blipFill>
        <p:spPr>
          <a:xfrm>
            <a:off x="0" y="692065"/>
            <a:ext cx="8674530" cy="340416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93965" y="932151"/>
            <a:ext cx="10141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CATCH</a:t>
            </a:r>
            <a:endParaRPr lang="nl-NL" sz="2000" dirty="0">
              <a:solidFill>
                <a:srgbClr val="033363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93965" y="357300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>
                <a:solidFill>
                  <a:schemeClr val="bg1"/>
                </a:solidFill>
                <a:latin typeface="Century Gothic" panose="020B0502020202020204" pitchFamily="34" charset="0"/>
              </a:rPr>
              <a:t>Helge </a:t>
            </a:r>
            <a:r>
              <a:rPr lang="nl-NL" sz="1400" b="1" smtClean="0">
                <a:solidFill>
                  <a:schemeClr val="bg1"/>
                </a:solidFill>
                <a:latin typeface="Century Gothic" panose="020B0502020202020204" pitchFamily="34" charset="0"/>
              </a:rPr>
              <a:t>Bormann </a:t>
            </a:r>
            <a:endParaRPr lang="nl-NL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nl-NL" sz="1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Jade Hochschule</a:t>
            </a:r>
            <a:endParaRPr lang="nl-NL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01280" y="1846094"/>
            <a:ext cx="88110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DST-Tool-Training on climate change adaptation</a:t>
            </a:r>
          </a:p>
          <a:p>
            <a:endParaRPr lang="nl-NL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Perception of regional adaptation needs and capacities </a:t>
            </a:r>
            <a:endParaRPr lang="nl-NL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4405744" y="4999860"/>
            <a:ext cx="4738256" cy="185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-1" r="4317" b="80227"/>
          <a:stretch/>
        </p:blipFill>
        <p:spPr>
          <a:xfrm>
            <a:off x="-1" y="131618"/>
            <a:ext cx="7289227" cy="727363"/>
          </a:xfrm>
          <a:prstGeom prst="round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" r="3451" b="8257"/>
          <a:stretch/>
        </p:blipFill>
        <p:spPr>
          <a:xfrm>
            <a:off x="7380512" y="145901"/>
            <a:ext cx="1685109" cy="660827"/>
          </a:xfrm>
          <a:prstGeom prst="rect">
            <a:avLst/>
          </a:prstGeom>
        </p:spPr>
      </p:pic>
      <p:sp>
        <p:nvSpPr>
          <p:cNvPr id="11" name="Tekstvak 10"/>
          <p:cNvSpPr txBox="1"/>
          <p:nvPr/>
        </p:nvSpPr>
        <p:spPr>
          <a:xfrm>
            <a:off x="318656" y="268222"/>
            <a:ext cx="843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Your Perception of CC adaptation </a:t>
            </a:r>
            <a:endParaRPr lang="nl-NL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kstvak 12">
            <a:extLst>
              <a:ext uri="{FF2B5EF4-FFF2-40B4-BE49-F238E27FC236}">
                <a16:creationId xmlns:a16="http://schemas.microsoft.com/office/drawing/2014/main" id="{681CE13E-2A3B-4381-A943-60F70D847C14}"/>
              </a:ext>
            </a:extLst>
          </p:cNvPr>
          <p:cNvSpPr txBox="1"/>
          <p:nvPr/>
        </p:nvSpPr>
        <p:spPr>
          <a:xfrm>
            <a:off x="318656" y="1078989"/>
            <a:ext cx="8196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… </a:t>
            </a:r>
            <a:r>
              <a:rPr lang="en-US" sz="1600" i="1" dirty="0">
                <a:solidFill>
                  <a:srgbClr val="7C0030"/>
                </a:solidFill>
                <a:latin typeface="Century Gothic" panose="020B0502020202020204" pitchFamily="34" charset="0"/>
              </a:rPr>
              <a:t>of regional adaptation needs and capacities </a:t>
            </a:r>
            <a:endParaRPr lang="nl-NL" sz="1600" i="1" dirty="0">
              <a:solidFill>
                <a:srgbClr val="7C003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B583191-0593-4DE5-B2D6-3044B0EBF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216" y="943332"/>
            <a:ext cx="1426128" cy="670034"/>
          </a:xfrm>
          <a:prstGeom prst="rect">
            <a:avLst/>
          </a:prstGeom>
        </p:spPr>
      </p:pic>
      <p:sp>
        <p:nvSpPr>
          <p:cNvPr id="16" name="Tekstvak 11">
            <a:extLst>
              <a:ext uri="{FF2B5EF4-FFF2-40B4-BE49-F238E27FC236}">
                <a16:creationId xmlns:a16="http://schemas.microsoft.com/office/drawing/2014/main" id="{0690EDF4-0AA0-4885-97D8-9CCDFDD92D52}"/>
              </a:ext>
            </a:extLst>
          </p:cNvPr>
          <p:cNvSpPr txBox="1"/>
          <p:nvPr/>
        </p:nvSpPr>
        <p:spPr>
          <a:xfrm>
            <a:off x="318656" y="1547817"/>
            <a:ext cx="8629401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7C0030"/>
              </a:buClr>
            </a:pPr>
            <a:r>
              <a:rPr lang="en-GB" sz="1600" i="1" dirty="0" smtClean="0">
                <a:solidFill>
                  <a:srgbClr val="7C0030"/>
                </a:solidFill>
                <a:latin typeface="Century Gothic" panose="020B0502020202020204" pitchFamily="34" charset="0"/>
              </a:rPr>
              <a:t>Please share your perception, experience, activities…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do your perceive climate change in your region?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are the main climate related risks in your region?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urgent do you perceive climate change adaptation?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Is there any regional climate change adaptation strategy available?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Have your already started adaptation action? </a:t>
            </a:r>
            <a:r>
              <a:rPr lang="en-GB" dirty="0" smtClean="0"/>
              <a:t>If yes, in which sector?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 climate change adaptation integrated in planning processes?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Is climate change adaptation tackled in an integrative or sectoral way?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are limitations of current adaptation processes?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Questions are provided in advance; time shall be used for sharing and discussion!</a:t>
            </a:r>
          </a:p>
        </p:txBody>
      </p:sp>
    </p:spTree>
    <p:extLst>
      <p:ext uri="{BB962C8B-B14F-4D97-AF65-F5344CB8AC3E}">
        <p14:creationId xmlns:p14="http://schemas.microsoft.com/office/powerpoint/2010/main" val="27260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376C971372F6498C4811AB6721EF00" ma:contentTypeVersion="14" ma:contentTypeDescription="Een nieuw document maken." ma:contentTypeScope="" ma:versionID="ea91a5291415c978555ae7c2f3d7fdbc">
  <xsd:schema xmlns:xsd="http://www.w3.org/2001/XMLSchema" xmlns:xs="http://www.w3.org/2001/XMLSchema" xmlns:p="http://schemas.microsoft.com/office/2006/metadata/properties" xmlns:ns2="af5a1ab2-f5c3-453a-b6d1-be2bf0917db4" xmlns:ns3="67c45684-99ef-4564-9155-f80be5f6b570" targetNamespace="http://schemas.microsoft.com/office/2006/metadata/properties" ma:root="true" ma:fieldsID="4c06c5116d32f5e12489eca5d87eeac6" ns2:_="" ns3:_="">
    <xsd:import namespace="af5a1ab2-f5c3-453a-b6d1-be2bf0917db4"/>
    <xsd:import namespace="67c45684-99ef-4564-9155-f80be5f6b5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a1ab2-f5c3-453a-b6d1-be2bf0917d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652d343c-fcd9-424f-9240-36ce493a3f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45684-99ef-4564-9155-f80be5f6b570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92b9c90-a780-4049-93c4-aa666e74d0dc}" ma:internalName="TaxCatchAll" ma:showField="CatchAllData" ma:web="67c45684-99ef-4564-9155-f80be5f6b5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c45684-99ef-4564-9155-f80be5f6b570" xsi:nil="true"/>
    <lcf76f155ced4ddcb4097134ff3c332f xmlns="af5a1ab2-f5c3-453a-b6d1-be2bf0917d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3CE0D45-E5E5-4426-977B-B03010FA3839}"/>
</file>

<file path=customXml/itemProps2.xml><?xml version="1.0" encoding="utf-8"?>
<ds:datastoreItem xmlns:ds="http://schemas.openxmlformats.org/officeDocument/2006/customXml" ds:itemID="{585E8B76-F987-48DA-8C70-5A34555DDC64}"/>
</file>

<file path=customXml/itemProps3.xml><?xml version="1.0" encoding="utf-8"?>
<ds:datastoreItem xmlns:ds="http://schemas.openxmlformats.org/officeDocument/2006/customXml" ds:itemID="{A4E985F7-1BA1-4F61-8313-642A5A57084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136</Words>
  <Application>Microsoft Office PowerPoint</Application>
  <PresentationFormat>Bildschirmpräsentation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Kantoorthema</vt:lpstr>
      <vt:lpstr>PowerPoint-Präsentation</vt:lpstr>
      <vt:lpstr>PowerPoint-Präsentation</vt:lpstr>
    </vt:vector>
  </TitlesOfParts>
  <Company>Waterschap Vechtstromen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Mirle van Huet</dc:creator>
  <cp:lastModifiedBy>Helge Bormann</cp:lastModifiedBy>
  <cp:revision>143</cp:revision>
  <dcterms:created xsi:type="dcterms:W3CDTF">2017-11-02T12:57:19Z</dcterms:created>
  <dcterms:modified xsi:type="dcterms:W3CDTF">2022-12-08T13:52:00Z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0x010100B1376C971372F6498C4811AB6721EF00</vt:lpwstr>
  </property>
  <property fmtid="{D5CDD505-2E9C-101B-9397-08002B2CF9AE}" pid="3" name="MediaServiceImageTags">
    <vt:lpwstr/>
  </property>
</Properties>
</file>