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A0BB6-08C2-4800-BE3D-9FF245BA91FB}" v="6" dt="2023-06-05T14:08:51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78D68-6ED9-816C-625D-9EEEB672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F2D670-0B00-A685-D414-5CBB438D1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FE34DF-2FE9-483E-F051-F73E5C05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0D78A0-7E2E-AA32-6EB3-739E7F56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B9328-C209-F3B8-A057-F696B217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1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64AE1-4F00-A782-1BDD-87FDA145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FEBF91-FA02-E135-8DA0-CD669D6C4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0DDAF-817C-2FC3-1912-018BCE5E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8E8FD-9B9D-29A0-0D1D-E1EBD274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4F2D6-41FF-1DD5-8328-F391F75C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6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3576C3-7B68-FA5B-900C-1C80EC96D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9807B3-DC0D-CDD0-2E07-5B822C85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9EB2E8-6FF2-F92F-0A0B-4C0118C4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B485AC-7A3B-4EFC-4AFF-CCE13B76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E6D58B-973C-D61A-B774-4CC4D158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7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938D0-F58B-FFB2-A75D-6CCE6570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E7B1C-0EE7-FE01-3188-EB55B0FE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FA1E73-4AB5-BC57-C383-1B628990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A27116-43F8-27D5-86D9-B189799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CA002-98CD-B7B3-53CC-71AD26D1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8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96FF3-A205-5B4B-C147-74E9D10F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D84C1-573E-56A4-8175-D96F14E69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6531D3-E980-7A49-9759-A1FE5917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48DD6-54E3-7522-2193-83FF6B2E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172F8-0DE6-C380-CCE9-7FA33253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859F-1EDE-CF7D-B460-D8CDCF4D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C01C23-5B33-71AA-B5AB-DCEFC18C0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C7619B-541A-6D53-4486-ADFF1164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484F9B-D5B3-CB2C-2C8B-88B735B6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C78F99-4EF3-844B-3EEA-E5175957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47258E-3CE7-7587-66B8-4769AF04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4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D570F-0256-7FB6-BA57-8C911D2A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D5CEC0-BCF4-1AE4-1D87-2EA0596B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28A096-DF83-38D3-5BC3-34B186E90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19B574-AE39-039E-37FC-5E74358EF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49124A-DF97-7D44-D3BF-05F397040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69508B-5438-3EA7-C251-6646B633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86143E-6C46-066F-EDFD-33374372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C52D36-7A40-7077-0F94-3820C77A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96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9D3EF-E3FE-5F3C-1843-510CB72F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178D5A-D4AB-6CC5-83FF-2A8426E6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A05880-5444-0638-8269-B2E41D72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420410-1863-ED51-EF5C-A532C0EC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12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A3ACD9-3877-7C48-4BF2-C1F03D05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8380B9-7989-776B-8258-0C372798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87F895-9EF5-5A54-0C81-E1ADE55A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2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F9652-DF7C-5073-7AE1-9DC453B7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B218E-8D80-F847-0A24-22335CC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411C8-D4D0-4A0F-A007-5E43DC278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D2481A-5951-FDD4-AD2B-991E33EF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7E0ABB-9615-74D9-A130-479E42A8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57D747-C7C2-D195-E5CF-1D7D6B22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91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8D8FF-A5D1-BC1B-8410-7350DDA7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0999FE-A98F-95EC-97DB-2C901D05A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F66C9-2A8D-CBB4-8A1B-4CB6CAC7A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B6F1A7-1D81-6DB6-9157-648DF3F0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42925E-8196-4A25-8E0A-B9A6E86D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4468AA-A3F5-45EC-3DFD-59249ABD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6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C150C1-9619-2E64-ED70-794FEFAB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A33A06-A57B-8A63-3087-0DD533C8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C7490-E8CB-CF9A-A566-BC5C680F6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319A-0830-41BE-A1DD-EC552E280FE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CF26E5-FC86-CE11-C090-0B7A0267B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F11665-ED03-D372-34AD-2B79016B9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985B-DDED-47FC-AE7E-43481D86C7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54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F1615-4121-6E5E-2F6B-728D18FB08AF}"/>
              </a:ext>
            </a:extLst>
          </p:cNvPr>
          <p:cNvGrpSpPr/>
          <p:nvPr/>
        </p:nvGrpSpPr>
        <p:grpSpPr>
          <a:xfrm>
            <a:off x="1050878" y="141030"/>
            <a:ext cx="9362364" cy="6716970"/>
            <a:chOff x="1050878" y="141030"/>
            <a:chExt cx="9362364" cy="67169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A692E8-EC8A-A010-D354-234B45534965}"/>
                </a:ext>
              </a:extLst>
            </p:cNvPr>
            <p:cNvSpPr/>
            <p:nvPr/>
          </p:nvSpPr>
          <p:spPr>
            <a:xfrm>
              <a:off x="2904055" y="2946098"/>
              <a:ext cx="7509187" cy="39119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9999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C0C086D-658F-2A12-6143-FE3EE4D2D734}"/>
                </a:ext>
              </a:extLst>
            </p:cNvPr>
            <p:cNvSpPr/>
            <p:nvPr/>
          </p:nvSpPr>
          <p:spPr>
            <a:xfrm>
              <a:off x="1050878" y="141030"/>
              <a:ext cx="4617340" cy="3987085"/>
            </a:xfrm>
            <a:prstGeom prst="ellipse">
              <a:avLst/>
            </a:prstGeom>
            <a:solidFill>
              <a:srgbClr val="00666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b="1" dirty="0">
                  <a:solidFill>
                    <a:schemeClr val="bg1"/>
                  </a:solidFill>
                  <a:latin typeface="Selawik" panose="020B0502040204020203" pitchFamily="34" charset="0"/>
                </a:rPr>
                <a:t>Conference: PARTRIDGE Presentation</a:t>
              </a:r>
            </a:p>
            <a:p>
              <a:pPr algn="ctr"/>
              <a:endParaRPr lang="de-DE" sz="2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448558F3-E793-8B4C-979B-5D19015A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297" y="2872401"/>
              <a:ext cx="6605514" cy="395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00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Selawik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Vollmer</dc:creator>
  <cp:lastModifiedBy>Corinne Duggins</cp:lastModifiedBy>
  <cp:revision>4</cp:revision>
  <dcterms:created xsi:type="dcterms:W3CDTF">2023-05-29T14:09:08Z</dcterms:created>
  <dcterms:modified xsi:type="dcterms:W3CDTF">2023-06-05T14:09:17Z</dcterms:modified>
</cp:coreProperties>
</file>