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  <p:sldMasterId id="2147483657" r:id="rId2"/>
    <p:sldMasterId id="2147483664" r:id="rId3"/>
    <p:sldMasterId id="2147483671" r:id="rId4"/>
    <p:sldMasterId id="2147483678" r:id="rId5"/>
  </p:sldMasterIdLst>
  <p:sldIdLst>
    <p:sldId id="256" r:id="rId6"/>
    <p:sldId id="260" r:id="rId7"/>
    <p:sldId id="258" r:id="rId8"/>
    <p:sldId id="259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25A"/>
    <a:srgbClr val="002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40" autoAdjust="0"/>
    <p:restoredTop sz="94675" autoAdjust="0"/>
  </p:normalViewPr>
  <p:slideViewPr>
    <p:cSldViewPr snapToGrid="0" snapToObjects="1">
      <p:cViewPr>
        <p:scale>
          <a:sx n="92" d="100"/>
          <a:sy n="92" d="100"/>
        </p:scale>
        <p:origin x="-1435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 /><Relationship Id="rId13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2.xml" /><Relationship Id="rId12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11" Type="http://schemas.openxmlformats.org/officeDocument/2006/relationships/viewProps" Target="viewProps.xml" /><Relationship Id="rId5" Type="http://schemas.openxmlformats.org/officeDocument/2006/relationships/slideMaster" Target="slideMasters/slideMaster5.xml" /><Relationship Id="rId10" Type="http://schemas.openxmlformats.org/officeDocument/2006/relationships/presProps" Target="presProps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4.xml" /><Relationship Id="rId14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ulfr.work@gmail.com" userId="2501275d3826779f" providerId="LiveId" clId="{AF6CB5F1-7CC1-D644-B5F5-5032546EE06C}"/>
    <pc:docChg chg="delSld">
      <pc:chgData name="radulfr.work@gmail.com" userId="2501275d3826779f" providerId="LiveId" clId="{AF6CB5F1-7CC1-D644-B5F5-5032546EE06C}" dt="2018-03-07T08:53:38.619" v="0" actId="2696"/>
      <pc:docMkLst>
        <pc:docMk/>
      </pc:docMkLst>
      <pc:sldChg chg="del">
        <pc:chgData name="radulfr.work@gmail.com" userId="2501275d3826779f" providerId="LiveId" clId="{AF6CB5F1-7CC1-D644-B5F5-5032546EE06C}" dt="2018-03-07T08:53:38.619" v="0" actId="2696"/>
        <pc:sldMkLst>
          <pc:docMk/>
          <pc:sldMk cId="237003755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49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09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0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404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Fünfte Ebene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16471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7186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937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78988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5385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1294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Fünfte Ebene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148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563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27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841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455267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4263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0640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Fünfte Ebene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450537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65127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916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841568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 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24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Klik for at redigere i master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Andet niveau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Tredje niveau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Fjerde niveau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Femte niveau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664797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 baseline="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format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 baseline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format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8751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format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format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 baseline="0"/>
            </a:lvl2pPr>
            <a:lvl3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Edit master text format 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Fourth level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 hasCustomPrompt="1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 baseline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22781933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/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0946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04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 dirty="0"/>
              <a:t>Edit master title format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Edit master text format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Second level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Third level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 dirty="0"/>
              <a:t>Fourth level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format</a:t>
            </a:r>
          </a:p>
        </p:txBody>
      </p:sp>
    </p:spTree>
    <p:extLst>
      <p:ext uri="{BB962C8B-B14F-4D97-AF65-F5344CB8AC3E}">
        <p14:creationId xmlns:p14="http://schemas.microsoft.com/office/powerpoint/2010/main" val="8383886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5247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47691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Mastertextformat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Fünfte Ebene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0145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92139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12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68681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en-US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Mastertextformat bearbeiten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Zweite Ebene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Dritte Ebene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en-US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2951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38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1574" y="1510115"/>
            <a:ext cx="3124147" cy="359607"/>
          </a:xfrm>
        </p:spPr>
        <p:txBody>
          <a:bodyPr anchor="t">
            <a:normAutofit/>
          </a:bodyPr>
          <a:lstStyle>
            <a:lvl1pPr algn="l">
              <a:defRPr sz="2400" b="0" i="0">
                <a:latin typeface="Univers LT Std 55"/>
                <a:cs typeface="Univers LT Std 55"/>
              </a:defRPr>
            </a:lvl1pPr>
          </a:lstStyle>
          <a:p>
            <a:r>
              <a:rPr lang="da-DK"/>
              <a:t>Klik for at redigere i 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68610" y="1510115"/>
            <a:ext cx="4418189" cy="350638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Klik for at redigere i master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Andet niveau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Tredje niveau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Fjerde niveau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31574" y="2008943"/>
            <a:ext cx="3124147" cy="372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405884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31575" y="196709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578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3829704" cy="3181137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5003068" y="2365447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032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5" y="2314475"/>
            <a:ext cx="3829703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a-DK"/>
              <a:t>Klik for at redigere i master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3"/>
          </p:nvPr>
        </p:nvSpPr>
        <p:spPr>
          <a:xfrm>
            <a:off x="1031574" y="2862515"/>
            <a:ext cx="3829704" cy="2659026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4"/>
          </p:nvPr>
        </p:nvSpPr>
        <p:spPr>
          <a:xfrm>
            <a:off x="5003068" y="2862515"/>
            <a:ext cx="3829704" cy="2615775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 sz="2400"/>
            </a:lvl1pPr>
            <a:lvl2pPr marL="74295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 sz="1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Klik for at redigere i master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Andet niveau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Tredje niveau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Fjerde niveau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a-DK"/>
              <a:t>Femte niveau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idx="15"/>
          </p:nvPr>
        </p:nvSpPr>
        <p:spPr>
          <a:xfrm>
            <a:off x="5003068" y="2314475"/>
            <a:ext cx="3829704" cy="394858"/>
          </a:xfrm>
        </p:spPr>
        <p:txBody>
          <a:bodyPr anchor="t"/>
          <a:lstStyle>
            <a:lvl1pPr marL="0" indent="0">
              <a:buNone/>
              <a:defRPr sz="2400" b="0" i="0">
                <a:latin typeface="Univers LT Std 55"/>
                <a:cs typeface="Univers LT Std 55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7426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image" Target="../media/image1.png" /><Relationship Id="rId17" Type="http://schemas.openxmlformats.org/officeDocument/2006/relationships/image" Target="../media/image6.emf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5.emf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4.emf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emf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slideLayout" Target="../slideLayouts/slideLayout13.xml" /><Relationship Id="rId7" Type="http://schemas.openxmlformats.org/officeDocument/2006/relationships/theme" Target="../theme/theme2.xml" /><Relationship Id="rId2" Type="http://schemas.openxmlformats.org/officeDocument/2006/relationships/slideLayout" Target="../slideLayouts/slideLayout12.xml" /><Relationship Id="rId1" Type="http://schemas.openxmlformats.org/officeDocument/2006/relationships/slideLayout" Target="../slideLayouts/slideLayout11.xml" /><Relationship Id="rId6" Type="http://schemas.openxmlformats.org/officeDocument/2006/relationships/slideLayout" Target="../slideLayouts/slideLayout16.xml" /><Relationship Id="rId5" Type="http://schemas.openxmlformats.org/officeDocument/2006/relationships/slideLayout" Target="../slideLayouts/slideLayout15.xml" /><Relationship Id="rId10" Type="http://schemas.openxmlformats.org/officeDocument/2006/relationships/image" Target="../media/image5.emf" /><Relationship Id="rId4" Type="http://schemas.openxmlformats.org/officeDocument/2006/relationships/slideLayout" Target="../slideLayouts/slideLayout14.xml" /><Relationship Id="rId9" Type="http://schemas.openxmlformats.org/officeDocument/2006/relationships/image" Target="../media/image2.png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 /><Relationship Id="rId13" Type="http://schemas.openxmlformats.org/officeDocument/2006/relationships/theme" Target="../theme/theme3.xml" /><Relationship Id="rId3" Type="http://schemas.openxmlformats.org/officeDocument/2006/relationships/slideLayout" Target="../slideLayouts/slideLayout19.xml" /><Relationship Id="rId7" Type="http://schemas.openxmlformats.org/officeDocument/2006/relationships/slideLayout" Target="../slideLayouts/slideLayout23.xml" /><Relationship Id="rId12" Type="http://schemas.openxmlformats.org/officeDocument/2006/relationships/slideLayout" Target="../slideLayouts/slideLayout28.xml" /><Relationship Id="rId2" Type="http://schemas.openxmlformats.org/officeDocument/2006/relationships/slideLayout" Target="../slideLayouts/slideLayout18.xml" /><Relationship Id="rId16" Type="http://schemas.openxmlformats.org/officeDocument/2006/relationships/image" Target="../media/image4.emf" /><Relationship Id="rId1" Type="http://schemas.openxmlformats.org/officeDocument/2006/relationships/slideLayout" Target="../slideLayouts/slideLayout17.xml" /><Relationship Id="rId6" Type="http://schemas.openxmlformats.org/officeDocument/2006/relationships/slideLayout" Target="../slideLayouts/slideLayout22.xml" /><Relationship Id="rId11" Type="http://schemas.openxmlformats.org/officeDocument/2006/relationships/slideLayout" Target="../slideLayouts/slideLayout27.xml" /><Relationship Id="rId5" Type="http://schemas.openxmlformats.org/officeDocument/2006/relationships/slideLayout" Target="../slideLayouts/slideLayout21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26.xml" /><Relationship Id="rId4" Type="http://schemas.openxmlformats.org/officeDocument/2006/relationships/slideLayout" Target="../slideLayouts/slideLayout20.xml" /><Relationship Id="rId9" Type="http://schemas.openxmlformats.org/officeDocument/2006/relationships/slideLayout" Target="../slideLayouts/slideLayout25.xml" /><Relationship Id="rId14" Type="http://schemas.openxmlformats.org/officeDocument/2006/relationships/image" Target="../media/image8.png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 /><Relationship Id="rId3" Type="http://schemas.openxmlformats.org/officeDocument/2006/relationships/slideLayout" Target="../slideLayouts/slideLayout31.xml" /><Relationship Id="rId7" Type="http://schemas.openxmlformats.org/officeDocument/2006/relationships/theme" Target="../theme/theme4.xml" /><Relationship Id="rId2" Type="http://schemas.openxmlformats.org/officeDocument/2006/relationships/slideLayout" Target="../slideLayouts/slideLayout30.xml" /><Relationship Id="rId1" Type="http://schemas.openxmlformats.org/officeDocument/2006/relationships/slideLayout" Target="../slideLayouts/slideLayout29.xml" /><Relationship Id="rId6" Type="http://schemas.openxmlformats.org/officeDocument/2006/relationships/slideLayout" Target="../slideLayouts/slideLayout34.xml" /><Relationship Id="rId5" Type="http://schemas.openxmlformats.org/officeDocument/2006/relationships/slideLayout" Target="../slideLayouts/slideLayout33.xml" /><Relationship Id="rId10" Type="http://schemas.openxmlformats.org/officeDocument/2006/relationships/image" Target="../media/image3.emf" /><Relationship Id="rId4" Type="http://schemas.openxmlformats.org/officeDocument/2006/relationships/slideLayout" Target="../slideLayouts/slideLayout32.xml" /><Relationship Id="rId9" Type="http://schemas.openxmlformats.org/officeDocument/2006/relationships/image" Target="../media/image10.jpg" 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 /><Relationship Id="rId3" Type="http://schemas.openxmlformats.org/officeDocument/2006/relationships/slideLayout" Target="../slideLayouts/slideLayout37.xml" /><Relationship Id="rId7" Type="http://schemas.openxmlformats.org/officeDocument/2006/relationships/theme" Target="../theme/theme5.xml" /><Relationship Id="rId2" Type="http://schemas.openxmlformats.org/officeDocument/2006/relationships/slideLayout" Target="../slideLayouts/slideLayout36.xml" /><Relationship Id="rId1" Type="http://schemas.openxmlformats.org/officeDocument/2006/relationships/slideLayout" Target="../slideLayouts/slideLayout35.xml" /><Relationship Id="rId6" Type="http://schemas.openxmlformats.org/officeDocument/2006/relationships/slideLayout" Target="../slideLayouts/slideLayout40.xml" /><Relationship Id="rId5" Type="http://schemas.openxmlformats.org/officeDocument/2006/relationships/slideLayout" Target="../slideLayouts/slideLayout39.xml" /><Relationship Id="rId10" Type="http://schemas.openxmlformats.org/officeDocument/2006/relationships/image" Target="../media/image6.emf" /><Relationship Id="rId4" Type="http://schemas.openxmlformats.org/officeDocument/2006/relationships/slideLayout" Target="../slideLayouts/slideLayout38.xml" /><Relationship Id="rId9" Type="http://schemas.openxmlformats.org/officeDocument/2006/relationships/image" Target="../media/image2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NSRP-2014-Combination_4-Combination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MASTERTITEL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lvl="0"/>
            <a:endParaRPr lang="de-DE" dirty="0"/>
          </a:p>
        </p:txBody>
      </p:sp>
      <p:pic>
        <p:nvPicPr>
          <p:cNvPr id="5" name="Bild 4" descr="INTERREG-North-Sea-Region-Logo-nSF-DF-CMYK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6" name="Bild 5" descr="interreg_icon_combating-climate_neg_CMYK.pd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29" y="273909"/>
            <a:ext cx="485376" cy="485376"/>
          </a:xfrm>
          <a:prstGeom prst="rect">
            <a:avLst/>
          </a:prstGeom>
        </p:spPr>
      </p:pic>
      <p:pic>
        <p:nvPicPr>
          <p:cNvPr id="7" name="Bild 6" descr="interreg_icon_enviroment_neg_CMYK.pd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605" y="273909"/>
            <a:ext cx="485376" cy="485376"/>
          </a:xfrm>
          <a:prstGeom prst="rect">
            <a:avLst/>
          </a:prstGeom>
        </p:spPr>
      </p:pic>
      <p:pic>
        <p:nvPicPr>
          <p:cNvPr id="8" name="Bild 7" descr="interreg_icon_research_and_innovation_neg_CMYK.pd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352" y="273908"/>
            <a:ext cx="486411" cy="486411"/>
          </a:xfrm>
          <a:prstGeom prst="rect">
            <a:avLst/>
          </a:prstGeom>
        </p:spPr>
      </p:pic>
      <p:pic>
        <p:nvPicPr>
          <p:cNvPr id="9" name="Bild 8" descr="interreg_icon_sustainable_neg_CMYK.pdf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0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49" r:id="rId7"/>
    <p:sldLayoutId id="2147483652" r:id="rId8"/>
    <p:sldLayoutId id="2147483653" r:id="rId9"/>
    <p:sldLayoutId id="2147483654" r:id="rId10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NSRP-2014-Wavelines_Research and Innov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MASTERTITEL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lvl="0"/>
            <a:endParaRPr lang="de-DE" dirty="0"/>
          </a:p>
        </p:txBody>
      </p:sp>
      <p:pic>
        <p:nvPicPr>
          <p:cNvPr id="7" name="Bild 6" descr="INTERREG-North-Sea-Region-Logo-nSF-DF-CMYK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9" name="Bild 8" descr="interreg_icon_research_and_innovation_neg_CMYK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881" y="273909"/>
            <a:ext cx="486411" cy="4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0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NSRP-2014-Wavelines_Environment and Resource Efficiency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MASTERTITEL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lvl="0"/>
            <a:endParaRPr lang="de-DE" dirty="0"/>
          </a:p>
        </p:txBody>
      </p:sp>
      <p:pic>
        <p:nvPicPr>
          <p:cNvPr id="7" name="Bild 6" descr="INTERREG-North-Sea-Region-Logo-nSF-DF-CMYK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9" name="Bild 8" descr="interreg_icon_enviroment_neg_CMYK.pd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4943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1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NSRP-2014-Wavelines_Combating Climate Chang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MASTER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lvl="0"/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06" y="125857"/>
            <a:ext cx="2083709" cy="1039368"/>
          </a:xfrm>
          <a:prstGeom prst="rect">
            <a:avLst/>
          </a:prstGeom>
        </p:spPr>
      </p:pic>
      <p:pic>
        <p:nvPicPr>
          <p:cNvPr id="6" name="Bild 5" descr="interreg_icon_combating-climate_neg_CMYK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02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39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399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NSRP-2014-Wavelines_Sustainable Transport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73663"/>
            <a:ext cx="9144000" cy="1905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31575" y="1374190"/>
            <a:ext cx="7801197" cy="478653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MASTERTITEL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31574" y="2245361"/>
            <a:ext cx="7801198" cy="388080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/>
              <a:defRPr/>
            </a:pPr>
            <a:r>
              <a:rPr lang="de-DE" dirty="0"/>
              <a:t>Mastertextformat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r>
              <a:rPr lang="de-DE" dirty="0"/>
              <a:t>Mastertextformat 2</a:t>
            </a:r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marL="74295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Lucida Grande"/>
              <a:buChar char="+"/>
              <a:tabLst>
                <a:tab pos="360363" algn="l"/>
              </a:tabLst>
              <a:defRPr/>
            </a:pPr>
            <a:endParaRPr lang="de-DE" dirty="0"/>
          </a:p>
          <a:p>
            <a:pPr lvl="0"/>
            <a:endParaRPr lang="de-DE" dirty="0"/>
          </a:p>
        </p:txBody>
      </p:sp>
      <p:pic>
        <p:nvPicPr>
          <p:cNvPr id="7" name="Bild 6" descr="INTERREG-North-Sea-Region-Logo-nSF-DF-CMYK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49" y="125857"/>
            <a:ext cx="2554224" cy="1039368"/>
          </a:xfrm>
          <a:prstGeom prst="rect">
            <a:avLst/>
          </a:prstGeom>
        </p:spPr>
      </p:pic>
      <p:pic>
        <p:nvPicPr>
          <p:cNvPr id="11" name="Bild 10" descr="interreg_icon_sustainable_neg_CMYK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16" y="273909"/>
            <a:ext cx="485376" cy="48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5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536575" algn="l"/>
        </a:tabLst>
        <a:defRPr sz="3400" b="0" i="0" kern="1200">
          <a:solidFill>
            <a:srgbClr val="002542"/>
          </a:solidFill>
          <a:latin typeface="Univers LT Std 55"/>
          <a:ea typeface="+mj-ea"/>
          <a:cs typeface="Univers LT Std 55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Char char="+"/>
        <a:tabLst>
          <a:tab pos="360363" algn="l"/>
        </a:tabLst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1pPr>
      <a:lvl2pPr marL="40005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Lucida Grande"/>
        <a:buNone/>
        <a:tabLst>
          <a:tab pos="360363" algn="l"/>
        </a:tabLst>
        <a:defRPr sz="1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rgbClr val="00325A"/>
          </a:solidFill>
          <a:latin typeface="Univers LT Std 45 Light"/>
          <a:ea typeface="+mn-ea"/>
          <a:cs typeface="Univers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30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031575" y="3955762"/>
            <a:ext cx="6400800" cy="1752600"/>
          </a:xfrm>
        </p:spPr>
        <p:txBody>
          <a:bodyPr/>
          <a:lstStyle/>
          <a:p>
            <a:r>
              <a:rPr lang="en-US" dirty="0"/>
              <a:t>Ulf Radu Ciocan, Mie Thomsen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WP4 – T1 Systems Analysis</a:t>
            </a:r>
            <a:br>
              <a:rPr lang="en-US" dirty="0"/>
            </a:br>
            <a:r>
              <a:rPr lang="en-US" sz="2200" dirty="0"/>
              <a:t>7-3-2018</a:t>
            </a:r>
          </a:p>
        </p:txBody>
      </p:sp>
    </p:spTree>
    <p:extLst>
      <p:ext uri="{BB962C8B-B14F-4D97-AF65-F5344CB8AC3E}">
        <p14:creationId xmlns:p14="http://schemas.microsoft.com/office/powerpoint/2010/main" val="370111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half" idx="1"/>
          </p:nvPr>
        </p:nvSpPr>
        <p:spPr>
          <a:xfrm>
            <a:off x="1031574" y="2385696"/>
            <a:ext cx="7563786" cy="3181137"/>
          </a:xfrm>
        </p:spPr>
        <p:txBody>
          <a:bodyPr/>
          <a:lstStyle/>
          <a:p>
            <a:endParaRPr lang="da-DK" dirty="0"/>
          </a:p>
          <a:p>
            <a:r>
              <a:rPr lang="da-DK" dirty="0" err="1"/>
              <a:t>Create</a:t>
            </a:r>
            <a:r>
              <a:rPr lang="da-DK" dirty="0"/>
              <a:t> baseline</a:t>
            </a:r>
          </a:p>
          <a:p>
            <a:r>
              <a:rPr lang="da-DK" dirty="0" err="1"/>
              <a:t>Conduct</a:t>
            </a:r>
            <a:r>
              <a:rPr lang="da-DK" dirty="0"/>
              <a:t> SPR </a:t>
            </a:r>
            <a:r>
              <a:rPr lang="da-DK" dirty="0" err="1"/>
              <a:t>analysis</a:t>
            </a:r>
            <a:endParaRPr lang="da-DK" dirty="0"/>
          </a:p>
          <a:p>
            <a:r>
              <a:rPr lang="da-DK" dirty="0" err="1"/>
              <a:t>Conduct</a:t>
            </a:r>
            <a:r>
              <a:rPr lang="da-DK" dirty="0"/>
              <a:t> </a:t>
            </a:r>
            <a:r>
              <a:rPr lang="da-DK" dirty="0" err="1"/>
              <a:t>flood</a:t>
            </a:r>
            <a:r>
              <a:rPr lang="da-DK" dirty="0"/>
              <a:t> </a:t>
            </a:r>
            <a:r>
              <a:rPr lang="da-DK" dirty="0" err="1"/>
              <a:t>risk</a:t>
            </a:r>
            <a:r>
              <a:rPr lang="da-DK" dirty="0"/>
              <a:t> </a:t>
            </a:r>
            <a:r>
              <a:rPr lang="da-DK" dirty="0" err="1"/>
              <a:t>analysis</a:t>
            </a:r>
            <a:endParaRPr lang="da-DK" dirty="0"/>
          </a:p>
          <a:p>
            <a:r>
              <a:rPr lang="da-DK" dirty="0" err="1"/>
              <a:t>Conduct</a:t>
            </a:r>
            <a:r>
              <a:rPr lang="da-DK" dirty="0"/>
              <a:t> performance </a:t>
            </a:r>
            <a:r>
              <a:rPr lang="da-DK" dirty="0" err="1"/>
              <a:t>analysis</a:t>
            </a: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T1 – Systems Analysis</a:t>
            </a:r>
          </a:p>
        </p:txBody>
      </p:sp>
    </p:spTree>
    <p:extLst>
      <p:ext uri="{BB962C8B-B14F-4D97-AF65-F5344CB8AC3E}">
        <p14:creationId xmlns:p14="http://schemas.microsoft.com/office/powerpoint/2010/main" val="249393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036" y="66820"/>
            <a:ext cx="6508866" cy="6677728"/>
          </a:xfrm>
        </p:spPr>
      </p:pic>
    </p:spTree>
    <p:extLst>
      <p:ext uri="{BB962C8B-B14F-4D97-AF65-F5344CB8AC3E}">
        <p14:creationId xmlns:p14="http://schemas.microsoft.com/office/powerpoint/2010/main" val="74610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half" idx="1"/>
          </p:nvPr>
        </p:nvSpPr>
        <p:spPr>
          <a:xfrm>
            <a:off x="1031574" y="1155470"/>
            <a:ext cx="3829704" cy="4411364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Performance</a:t>
            </a:r>
          </a:p>
          <a:p>
            <a:r>
              <a:rPr lang="da-DK" dirty="0"/>
              <a:t>Assets</a:t>
            </a:r>
          </a:p>
          <a:p>
            <a:r>
              <a:rPr lang="da-DK" dirty="0"/>
              <a:t>Asset </a:t>
            </a:r>
            <a:r>
              <a:rPr lang="da-DK" dirty="0" err="1"/>
              <a:t>functions</a:t>
            </a:r>
            <a:endParaRPr lang="da-DK" dirty="0"/>
          </a:p>
          <a:p>
            <a:r>
              <a:rPr lang="da-DK" dirty="0" err="1"/>
              <a:t>Failure</a:t>
            </a:r>
            <a:r>
              <a:rPr lang="da-DK" dirty="0"/>
              <a:t> </a:t>
            </a:r>
            <a:r>
              <a:rPr lang="da-DK" dirty="0" err="1"/>
              <a:t>mechanisms</a:t>
            </a:r>
            <a:endParaRPr lang="da-DK" dirty="0"/>
          </a:p>
          <a:p>
            <a:r>
              <a:rPr lang="da-DK" dirty="0" err="1"/>
              <a:t>Failure</a:t>
            </a:r>
            <a:r>
              <a:rPr lang="da-DK" dirty="0"/>
              <a:t> </a:t>
            </a:r>
            <a:r>
              <a:rPr lang="da-DK" dirty="0" err="1"/>
              <a:t>tree</a:t>
            </a:r>
            <a:r>
              <a:rPr lang="da-DK" dirty="0"/>
              <a:t> </a:t>
            </a:r>
            <a:r>
              <a:rPr lang="da-DK" dirty="0" err="1"/>
              <a:t>analysis</a:t>
            </a:r>
            <a:endParaRPr lang="da-DK" dirty="0"/>
          </a:p>
          <a:p>
            <a:r>
              <a:rPr lang="da-DK" dirty="0" err="1"/>
              <a:t>Probability</a:t>
            </a:r>
            <a:r>
              <a:rPr lang="da-DK" dirty="0"/>
              <a:t> of </a:t>
            </a:r>
            <a:r>
              <a:rPr lang="da-DK" dirty="0" err="1"/>
              <a:t>failure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30940112"/>
      </p:ext>
    </p:extLst>
  </p:cSld>
  <p:clrMapOvr>
    <a:masterClrMapping/>
  </p:clrMapOvr>
</p:sld>
</file>

<file path=ppt/theme/theme1.xml><?xml version="1.0" encoding="utf-8"?>
<a:theme xmlns:a="http://schemas.openxmlformats.org/drawingml/2006/main" name="NSRP-2020-Master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SRP 2020 Research and Innov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SRP 2020 Environment and Resource Effici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NSRP 2020 Combating Climate Chan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NSRP 2020 Sustainable Trans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NSRP-2020-Master-v2</Template>
  <TotalTime>583</TotalTime>
  <Words>39</Words>
  <Application>Microsoft Office PowerPoint</Application>
  <PresentationFormat>Skærmshow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NSRP-2020-Master-v2</vt:lpstr>
      <vt:lpstr>NSRP 2020 Research and Innovation</vt:lpstr>
      <vt:lpstr>NSRP 2020 Environment and Resource Efficiency</vt:lpstr>
      <vt:lpstr>NSRP 2020 Combating Climate Change</vt:lpstr>
      <vt:lpstr>NSRP 2020 Sustainable Transport</vt:lpstr>
      <vt:lpstr>WP4 – T1 Systems Analysis 7-3-2018</vt:lpstr>
      <vt:lpstr>T1 – Systems Analysis</vt:lpstr>
      <vt:lpstr>PowerPoint-præsentation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Rikke Sørensen</dc:creator>
  <cp:lastModifiedBy>Ulf Radu Ciocan</cp:lastModifiedBy>
  <cp:revision>17</cp:revision>
  <dcterms:created xsi:type="dcterms:W3CDTF">2016-03-22T13:06:26Z</dcterms:created>
  <dcterms:modified xsi:type="dcterms:W3CDTF">2018-03-07T08:53:44Z</dcterms:modified>
</cp:coreProperties>
</file>