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  <p:sldMasterId id="2147483657" r:id="rId2"/>
    <p:sldMasterId id="2147483664" r:id="rId3"/>
    <p:sldMasterId id="2147483671" r:id="rId4"/>
    <p:sldMasterId id="2147483678" r:id="rId5"/>
  </p:sldMasterIdLst>
  <p:notesMasterIdLst>
    <p:notesMasterId r:id="rId9"/>
  </p:notesMasterIdLst>
  <p:sldIdLst>
    <p:sldId id="256" r:id="rId6"/>
    <p:sldId id="261" r:id="rId7"/>
    <p:sldId id="262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25A"/>
    <a:srgbClr val="002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77340" autoAdjust="0"/>
  </p:normalViewPr>
  <p:slideViewPr>
    <p:cSldViewPr snapToGrid="0" snapToObjects="1">
      <p:cViewPr>
        <p:scale>
          <a:sx n="66" d="100"/>
          <a:sy n="66" d="100"/>
        </p:scale>
        <p:origin x="-2165" y="-3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0DA52-BCE0-4C08-BB06-FD33F757927A}" type="datetimeFigureOut">
              <a:rPr lang="nl-NL" smtClean="0"/>
              <a:t>6-3-2018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2CFDD-D36D-45CA-B4CB-E5CAEB65054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8728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/>
              <a:t>Klik for at redigere i master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849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/>
              <a:t>Klik for at redigere i master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609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3801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5404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Mastertextformat bearbeiten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Vierte Ebene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Fünfte Ebene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16471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7186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937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1574" y="1510115"/>
            <a:ext cx="3124147" cy="359607"/>
          </a:xfrm>
        </p:spPr>
        <p:txBody>
          <a:bodyPr anchor="t">
            <a:normAutofit/>
          </a:bodyPr>
          <a:lstStyle>
            <a:lvl1pPr algn="l">
              <a:defRPr sz="2400" b="0" i="0">
                <a:latin typeface="Univers LT Std 55"/>
                <a:cs typeface="Univers LT Std 55"/>
              </a:defRPr>
            </a:lvl1pPr>
          </a:lstStyle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68610" y="1510115"/>
            <a:ext cx="4418189" cy="350638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Vierte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31574" y="2008943"/>
            <a:ext cx="3124147" cy="3729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78988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5385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1294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Mastertextformat bearbeiten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Vierte Ebene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Fünfte Ebene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3148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/>
              <a:t>Klik for at redigere i master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2563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727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841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1574" y="1510115"/>
            <a:ext cx="3124147" cy="359607"/>
          </a:xfrm>
        </p:spPr>
        <p:txBody>
          <a:bodyPr anchor="t">
            <a:normAutofit/>
          </a:bodyPr>
          <a:lstStyle>
            <a:lvl1pPr algn="l">
              <a:defRPr sz="2400" b="0" i="0">
                <a:latin typeface="Univers LT Std 55"/>
                <a:cs typeface="Univers LT Std 55"/>
              </a:defRPr>
            </a:lvl1pPr>
          </a:lstStyle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68610" y="1510115"/>
            <a:ext cx="4418189" cy="350638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Vierte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31574" y="2008943"/>
            <a:ext cx="3124147" cy="3729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45526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4263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0640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Mastertextformat bearbeiten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Vierte Ebene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Fünfte Ebene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45053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6512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916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1574" y="1510115"/>
            <a:ext cx="3124147" cy="359607"/>
          </a:xfrm>
        </p:spPr>
        <p:txBody>
          <a:bodyPr anchor="t">
            <a:normAutofit/>
          </a:bodyPr>
          <a:lstStyle>
            <a:lvl1pPr algn="l">
              <a:defRPr sz="2400" b="0" i="0">
                <a:latin typeface="Univers LT Std 55"/>
                <a:cs typeface="Univers LT Std 55"/>
              </a:defRPr>
            </a:lvl1pPr>
          </a:lstStyle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68610" y="1510115"/>
            <a:ext cx="4418189" cy="350638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Vierte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31574" y="2008943"/>
            <a:ext cx="3124147" cy="3729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84156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/>
              <a:t>Edit master title 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524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/>
              <a:t>Klik for at redigere i master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Klik for at redigere i master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Andet niveau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Tredje niveau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Fjerde niveau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Femte niveau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366479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 baseline="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format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/>
              <a:t>Edit master title format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 hasCustomPrompt="1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 baseline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format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8751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format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/>
              <a:t>Edit master title format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 hasCustomPrompt="1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format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 baseline="0"/>
            </a:lvl2pPr>
            <a:lvl3pPr>
              <a:defRPr sz="2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Edit master text format 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Second level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Third level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Fourth level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 hasCustomPrompt="1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 baseline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format</a:t>
            </a:r>
          </a:p>
        </p:txBody>
      </p:sp>
    </p:spTree>
    <p:extLst>
      <p:ext uri="{BB962C8B-B14F-4D97-AF65-F5344CB8AC3E}">
        <p14:creationId xmlns:p14="http://schemas.microsoft.com/office/powerpoint/2010/main" val="2278193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/>
              <a:t>Edit master title 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094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0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31574" y="1510115"/>
            <a:ext cx="3124147" cy="359607"/>
          </a:xfrm>
        </p:spPr>
        <p:txBody>
          <a:bodyPr anchor="t">
            <a:normAutofit/>
          </a:bodyPr>
          <a:lstStyle>
            <a:lvl1pPr algn="l">
              <a:defRPr sz="2400" b="0" i="0">
                <a:latin typeface="Univers LT Std 55"/>
                <a:cs typeface="Univers LT Std 55"/>
              </a:defRPr>
            </a:lvl1pPr>
          </a:lstStyle>
          <a:p>
            <a:r>
              <a:rPr lang="en-US" dirty="0"/>
              <a:t>Edit master title format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268610" y="1510115"/>
            <a:ext cx="4418189" cy="350638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4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Edit master text format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Second level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Third level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Fourth level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31574" y="2008943"/>
            <a:ext cx="3124147" cy="3729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format</a:t>
            </a:r>
          </a:p>
        </p:txBody>
      </p:sp>
    </p:spTree>
    <p:extLst>
      <p:ext uri="{BB962C8B-B14F-4D97-AF65-F5344CB8AC3E}">
        <p14:creationId xmlns:p14="http://schemas.microsoft.com/office/powerpoint/2010/main" val="838388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5247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47691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Mastertextformat bearbeiten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Vierte Ebene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Fünfte Ebene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620145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92139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12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/>
              <a:t>Klik for at redigere i master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68681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1574" y="1510115"/>
            <a:ext cx="3124147" cy="359607"/>
          </a:xfrm>
        </p:spPr>
        <p:txBody>
          <a:bodyPr anchor="t">
            <a:normAutofit/>
          </a:bodyPr>
          <a:lstStyle>
            <a:lvl1pPr algn="l">
              <a:defRPr sz="2400" b="0" i="0">
                <a:latin typeface="Univers LT Std 55"/>
                <a:cs typeface="Univers LT Std 55"/>
              </a:defRPr>
            </a:lvl1pPr>
          </a:lstStyle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68610" y="1510115"/>
            <a:ext cx="4418189" cy="350638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Mastertextformat bearbeiten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Zweite Ebene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Dritte Ebene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/>
              <a:t>Vierte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31574" y="2008943"/>
            <a:ext cx="3124147" cy="3729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2951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38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1574" y="1510115"/>
            <a:ext cx="3124147" cy="359607"/>
          </a:xfrm>
        </p:spPr>
        <p:txBody>
          <a:bodyPr anchor="t">
            <a:normAutofit/>
          </a:bodyPr>
          <a:lstStyle>
            <a:lvl1pPr algn="l">
              <a:defRPr sz="2400" b="0" i="0">
                <a:latin typeface="Univers LT Std 55"/>
                <a:cs typeface="Univers LT Std 55"/>
              </a:defRPr>
            </a:lvl1pPr>
          </a:lstStyle>
          <a:p>
            <a:r>
              <a:rPr lang="da-DK"/>
              <a:t>Klik for at redigere i master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68610" y="1510115"/>
            <a:ext cx="4418189" cy="350638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Klik for at redigere i master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Andet niveau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Tredje niveau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Fjerde niveau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31574" y="2008943"/>
            <a:ext cx="3124147" cy="3729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05884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/>
              <a:t>Klik for at redigere i master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578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/>
              <a:t>Klik for at redigere i master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0323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a-DK"/>
              <a:t>Klik for at redigere i master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Klik for at redigere i master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Andet niveau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Tredje niveau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Fjerde niveau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a-DK"/>
              <a:t>Femte niveau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47426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0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NSRP-2014-Combination_4-Combination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3663"/>
            <a:ext cx="9144000" cy="1905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/>
              <a:t>MASTERTITEL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4" y="2245361"/>
            <a:ext cx="7801198" cy="388080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lvl="0"/>
            <a:endParaRPr lang="de-DE" dirty="0"/>
          </a:p>
        </p:txBody>
      </p:sp>
      <p:pic>
        <p:nvPicPr>
          <p:cNvPr id="5" name="Bild 4" descr="INTERREG-North-Sea-Region-Logo-nSF-DF-CMYK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49" y="125857"/>
            <a:ext cx="2554224" cy="1039368"/>
          </a:xfrm>
          <a:prstGeom prst="rect">
            <a:avLst/>
          </a:prstGeom>
        </p:spPr>
      </p:pic>
      <p:pic>
        <p:nvPicPr>
          <p:cNvPr id="6" name="Bild 5" descr="interreg_icon_combating-climate_neg_CMYK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29" y="273909"/>
            <a:ext cx="485376" cy="485376"/>
          </a:xfrm>
          <a:prstGeom prst="rect">
            <a:avLst/>
          </a:prstGeom>
        </p:spPr>
      </p:pic>
      <p:pic>
        <p:nvPicPr>
          <p:cNvPr id="7" name="Bild 6" descr="interreg_icon_enviroment_neg_CMYK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05" y="273909"/>
            <a:ext cx="485376" cy="485376"/>
          </a:xfrm>
          <a:prstGeom prst="rect">
            <a:avLst/>
          </a:prstGeom>
        </p:spPr>
      </p:pic>
      <p:pic>
        <p:nvPicPr>
          <p:cNvPr id="8" name="Bild 7" descr="interreg_icon_research_and_innovation_neg_CMYK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352" y="273908"/>
            <a:ext cx="486411" cy="486411"/>
          </a:xfrm>
          <a:prstGeom prst="rect">
            <a:avLst/>
          </a:prstGeom>
        </p:spPr>
      </p:pic>
      <p:pic>
        <p:nvPicPr>
          <p:cNvPr id="9" name="Bild 8" descr="interreg_icon_sustainable_neg_CMYK.pd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916" y="273909"/>
            <a:ext cx="485376" cy="4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0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49" r:id="rId7"/>
    <p:sldLayoutId id="2147483652" r:id="rId8"/>
    <p:sldLayoutId id="2147483653" r:id="rId9"/>
    <p:sldLayoutId id="2147483654" r:id="rId10"/>
  </p:sldLayoutIdLst>
  <p:txStyles>
    <p:titleStyle>
      <a:lvl1pPr algn="l" defTabSz="457200" rtl="0" eaLnBrk="1" latinLnBrk="0" hangingPunct="1">
        <a:spcBef>
          <a:spcPct val="0"/>
        </a:spcBef>
        <a:buNone/>
        <a:tabLst>
          <a:tab pos="536575" algn="l"/>
        </a:tabLst>
        <a:defRPr sz="3400" b="0" i="0" kern="1200">
          <a:solidFill>
            <a:srgbClr val="002542"/>
          </a:solidFill>
          <a:latin typeface="Univers LT Std 55"/>
          <a:ea typeface="+mj-ea"/>
          <a:cs typeface="Univers LT Std 55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Char char="+"/>
        <a:tabLst>
          <a:tab pos="360363" algn="l"/>
        </a:tabLst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1pPr>
      <a:lvl2pPr marL="40005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None/>
        <a:tabLst>
          <a:tab pos="360363" algn="l"/>
        </a:tabLst>
        <a:defRPr sz="1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NSRP-2014-Wavelines_Research and Innovati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73663"/>
            <a:ext cx="9144000" cy="1905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/>
              <a:t>MASTERTITEL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4" y="2245361"/>
            <a:ext cx="7801198" cy="388080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lvl="0"/>
            <a:endParaRPr lang="de-DE" dirty="0"/>
          </a:p>
        </p:txBody>
      </p:sp>
      <p:pic>
        <p:nvPicPr>
          <p:cNvPr id="7" name="Bild 6" descr="INTERREG-North-Sea-Region-Logo-nSF-DF-CMYK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49" y="125857"/>
            <a:ext cx="2554224" cy="1039368"/>
          </a:xfrm>
          <a:prstGeom prst="rect">
            <a:avLst/>
          </a:prstGeom>
        </p:spPr>
      </p:pic>
      <p:pic>
        <p:nvPicPr>
          <p:cNvPr id="9" name="Bild 8" descr="interreg_icon_research_and_innovation_neg_CMYK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881" y="273909"/>
            <a:ext cx="486411" cy="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0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txStyles>
    <p:titleStyle>
      <a:lvl1pPr algn="l" defTabSz="457200" rtl="0" eaLnBrk="1" latinLnBrk="0" hangingPunct="1">
        <a:spcBef>
          <a:spcPct val="0"/>
        </a:spcBef>
        <a:buNone/>
        <a:tabLst>
          <a:tab pos="536575" algn="l"/>
        </a:tabLst>
        <a:defRPr sz="3400" b="0" i="0" kern="1200">
          <a:solidFill>
            <a:srgbClr val="002542"/>
          </a:solidFill>
          <a:latin typeface="Univers LT Std 55"/>
          <a:ea typeface="+mj-ea"/>
          <a:cs typeface="Univers LT Std 55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Char char="+"/>
        <a:tabLst>
          <a:tab pos="360363" algn="l"/>
        </a:tabLst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1pPr>
      <a:lvl2pPr marL="40005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None/>
        <a:tabLst>
          <a:tab pos="360363" algn="l"/>
        </a:tabLst>
        <a:defRPr sz="1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NSRP-2014-Wavelines_Environment and Resource Efficiency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3663"/>
            <a:ext cx="9144000" cy="1905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/>
              <a:t>MASTERTITEL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4" y="2245361"/>
            <a:ext cx="7801198" cy="388080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lvl="0"/>
            <a:endParaRPr lang="de-DE" dirty="0"/>
          </a:p>
        </p:txBody>
      </p:sp>
      <p:pic>
        <p:nvPicPr>
          <p:cNvPr id="7" name="Bild 6" descr="INTERREG-North-Sea-Region-Logo-nSF-DF-CMYK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49" y="125857"/>
            <a:ext cx="2554224" cy="1039368"/>
          </a:xfrm>
          <a:prstGeom prst="rect">
            <a:avLst/>
          </a:prstGeom>
        </p:spPr>
      </p:pic>
      <p:pic>
        <p:nvPicPr>
          <p:cNvPr id="9" name="Bild 8" descr="interreg_icon_enviroment_neg_CMYK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916" y="274943"/>
            <a:ext cx="485376" cy="4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1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457200" rtl="0" eaLnBrk="1" latinLnBrk="0" hangingPunct="1">
        <a:spcBef>
          <a:spcPct val="0"/>
        </a:spcBef>
        <a:buNone/>
        <a:tabLst>
          <a:tab pos="536575" algn="l"/>
        </a:tabLst>
        <a:defRPr sz="3400" b="0" i="0" kern="1200">
          <a:solidFill>
            <a:srgbClr val="002542"/>
          </a:solidFill>
          <a:latin typeface="Univers LT Std 55"/>
          <a:ea typeface="+mj-ea"/>
          <a:cs typeface="Univers LT Std 55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Char char="+"/>
        <a:tabLst>
          <a:tab pos="360363" algn="l"/>
        </a:tabLst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1pPr>
      <a:lvl2pPr marL="40005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None/>
        <a:tabLst>
          <a:tab pos="360363" algn="l"/>
        </a:tabLst>
        <a:defRPr sz="1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NSRP-2014-Wavelines_Combating Climate Chang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73663"/>
            <a:ext cx="9144000" cy="1905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/>
              <a:t>MASTER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4" y="2245361"/>
            <a:ext cx="7801198" cy="388080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lvl="0"/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06" y="125857"/>
            <a:ext cx="2083709" cy="1039368"/>
          </a:xfrm>
          <a:prstGeom prst="rect">
            <a:avLst/>
          </a:prstGeom>
        </p:spPr>
      </p:pic>
      <p:pic>
        <p:nvPicPr>
          <p:cNvPr id="6" name="Bild 5" descr="interreg_icon_combating-climate_neg_CMYK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916" y="273909"/>
            <a:ext cx="485376" cy="4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2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txStyles>
    <p:titleStyle>
      <a:lvl1pPr algn="l" defTabSz="457200" rtl="0" eaLnBrk="1" latinLnBrk="0" hangingPunct="1">
        <a:spcBef>
          <a:spcPct val="0"/>
        </a:spcBef>
        <a:buNone/>
        <a:tabLst>
          <a:tab pos="536575" algn="l"/>
        </a:tabLst>
        <a:defRPr sz="3400" b="0" i="0" kern="1200">
          <a:solidFill>
            <a:srgbClr val="00339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Char char="+"/>
        <a:tabLst>
          <a:tab pos="360363" algn="l"/>
        </a:tabLst>
        <a:defRPr sz="2400" b="0" i="0" kern="1200">
          <a:solidFill>
            <a:srgbClr val="00339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0005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None/>
        <a:tabLst>
          <a:tab pos="360363" algn="l"/>
        </a:tabLst>
        <a:defRPr sz="1400" b="0" i="0" kern="1200">
          <a:solidFill>
            <a:srgbClr val="003399"/>
          </a:solidFill>
          <a:latin typeface="Univers LT Std 45 Light"/>
          <a:ea typeface="+mn-ea"/>
          <a:cs typeface="Univers LT Std 45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NSRP-2014-Wavelines_Sustainable Transpor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73663"/>
            <a:ext cx="9144000" cy="1905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/>
              <a:t>MASTERTITEL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4" y="2245361"/>
            <a:ext cx="7801198" cy="388080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Mastertextformat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Mastertextformat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lvl="0"/>
            <a:endParaRPr lang="de-DE" dirty="0"/>
          </a:p>
        </p:txBody>
      </p:sp>
      <p:pic>
        <p:nvPicPr>
          <p:cNvPr id="7" name="Bild 6" descr="INTERREG-North-Sea-Region-Logo-nSF-DF-CMYK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49" y="125857"/>
            <a:ext cx="2554224" cy="1039368"/>
          </a:xfrm>
          <a:prstGeom prst="rect">
            <a:avLst/>
          </a:prstGeom>
        </p:spPr>
      </p:pic>
      <p:pic>
        <p:nvPicPr>
          <p:cNvPr id="11" name="Bild 10" descr="interreg_icon_sustainable_neg_CMYK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916" y="273909"/>
            <a:ext cx="485376" cy="4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5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xStyles>
    <p:titleStyle>
      <a:lvl1pPr algn="l" defTabSz="457200" rtl="0" eaLnBrk="1" latinLnBrk="0" hangingPunct="1">
        <a:spcBef>
          <a:spcPct val="0"/>
        </a:spcBef>
        <a:buNone/>
        <a:tabLst>
          <a:tab pos="536575" algn="l"/>
        </a:tabLst>
        <a:defRPr sz="3400" b="0" i="0" kern="1200">
          <a:solidFill>
            <a:srgbClr val="002542"/>
          </a:solidFill>
          <a:latin typeface="Univers LT Std 55"/>
          <a:ea typeface="+mj-ea"/>
          <a:cs typeface="Univers LT Std 55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Char char="+"/>
        <a:tabLst>
          <a:tab pos="360363" algn="l"/>
        </a:tabLst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1pPr>
      <a:lvl2pPr marL="40005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None/>
        <a:tabLst>
          <a:tab pos="360363" algn="l"/>
        </a:tabLst>
        <a:defRPr sz="1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1051096" y="1967090"/>
            <a:ext cx="6400800" cy="17526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ST </a:t>
            </a:r>
            <a:r>
              <a:rPr lang="en-US" dirty="0" smtClean="0"/>
              <a:t>recap</a:t>
            </a:r>
            <a:endParaRPr lang="en-US" dirty="0"/>
          </a:p>
          <a:p>
            <a:endParaRPr lang="en-US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analysis in the SPR framework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25" y="3451222"/>
            <a:ext cx="5091040" cy="204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1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C0A0263-81FB-4268-9707-2B9B8F1C6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284" y="1215483"/>
            <a:ext cx="6088573" cy="44910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7854" y="1025912"/>
            <a:ext cx="3980985" cy="489538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64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96" y="29892"/>
            <a:ext cx="6655443" cy="682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68092"/>
      </p:ext>
    </p:extLst>
  </p:cSld>
  <p:clrMapOvr>
    <a:masterClrMapping/>
  </p:clrMapOvr>
</p:sld>
</file>

<file path=ppt/theme/theme1.xml><?xml version="1.0" encoding="utf-8"?>
<a:theme xmlns:a="http://schemas.openxmlformats.org/drawingml/2006/main" name="NSRP-2020-Master-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SRP 2020 Research and Innov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SRP 2020 Environment and Resource Effici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NSRP 2020 Combating 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NSRP 2020 Sustainable Trans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NSRP-2020-Master-v2</Template>
  <TotalTime>4998</TotalTime>
  <Words>8</Words>
  <Application>Microsoft Office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NSRP-2020-Master-v2</vt:lpstr>
      <vt:lpstr>NSRP 2020 Research and Innovation</vt:lpstr>
      <vt:lpstr>NSRP 2020 Environment and Resource Efficiency</vt:lpstr>
      <vt:lpstr>NSRP 2020 Combating Climate Change</vt:lpstr>
      <vt:lpstr>NSRP 2020 Sustainable Transport</vt:lpstr>
      <vt:lpstr>Performance analysis in the SPR framework</vt:lpstr>
      <vt:lpstr>PowerPoint Presentation</vt:lpstr>
      <vt:lpstr>PowerPoint Presentation</vt:lpstr>
    </vt:vector>
  </TitlesOfParts>
  <Company>Region Midtjylland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Rikke Sørensen</dc:creator>
  <cp:lastModifiedBy>Wouter Jan Klerk - CITG</cp:lastModifiedBy>
  <cp:revision>94</cp:revision>
  <dcterms:created xsi:type="dcterms:W3CDTF">2016-03-22T13:06:26Z</dcterms:created>
  <dcterms:modified xsi:type="dcterms:W3CDTF">2018-03-07T12:08:42Z</dcterms:modified>
</cp:coreProperties>
</file>