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57" r:id="rId2"/>
    <p:sldMasterId id="2147483664" r:id="rId3"/>
    <p:sldMasterId id="2147483671" r:id="rId4"/>
    <p:sldMasterId id="2147483678" r:id="rId5"/>
  </p:sldMasterIdLst>
  <p:sldIdLst>
    <p:sldId id="257" r:id="rId6"/>
  </p:sldIdLst>
  <p:sldSz cx="30279975" cy="42808525"/>
  <p:notesSz cx="29605288" cy="42132250"/>
  <p:defaultTextStyle>
    <a:defPPr>
      <a:defRPr lang="de-DE"/>
    </a:defPPr>
    <a:lvl1pPr marL="0" algn="l" defTabSz="2088215" rtl="0" eaLnBrk="1" latinLnBrk="0" hangingPunct="1">
      <a:defRPr sz="8200" kern="1200">
        <a:solidFill>
          <a:schemeClr val="tx1"/>
        </a:solidFill>
        <a:latin typeface="+mn-lt"/>
        <a:ea typeface="+mn-ea"/>
        <a:cs typeface="+mn-cs"/>
      </a:defRPr>
    </a:lvl1pPr>
    <a:lvl2pPr marL="2088215" algn="l" defTabSz="2088215" rtl="0" eaLnBrk="1" latinLnBrk="0" hangingPunct="1">
      <a:defRPr sz="8200" kern="1200">
        <a:solidFill>
          <a:schemeClr val="tx1"/>
        </a:solidFill>
        <a:latin typeface="+mn-lt"/>
        <a:ea typeface="+mn-ea"/>
        <a:cs typeface="+mn-cs"/>
      </a:defRPr>
    </a:lvl2pPr>
    <a:lvl3pPr marL="4176431" algn="l" defTabSz="2088215" rtl="0" eaLnBrk="1" latinLnBrk="0" hangingPunct="1">
      <a:defRPr sz="8200" kern="1200">
        <a:solidFill>
          <a:schemeClr val="tx1"/>
        </a:solidFill>
        <a:latin typeface="+mn-lt"/>
        <a:ea typeface="+mn-ea"/>
        <a:cs typeface="+mn-cs"/>
      </a:defRPr>
    </a:lvl3pPr>
    <a:lvl4pPr marL="6264646" algn="l" defTabSz="2088215" rtl="0" eaLnBrk="1" latinLnBrk="0" hangingPunct="1">
      <a:defRPr sz="8200" kern="1200">
        <a:solidFill>
          <a:schemeClr val="tx1"/>
        </a:solidFill>
        <a:latin typeface="+mn-lt"/>
        <a:ea typeface="+mn-ea"/>
        <a:cs typeface="+mn-cs"/>
      </a:defRPr>
    </a:lvl4pPr>
    <a:lvl5pPr marL="8352861" algn="l" defTabSz="2088215" rtl="0" eaLnBrk="1" latinLnBrk="0" hangingPunct="1">
      <a:defRPr sz="8200" kern="1200">
        <a:solidFill>
          <a:schemeClr val="tx1"/>
        </a:solidFill>
        <a:latin typeface="+mn-lt"/>
        <a:ea typeface="+mn-ea"/>
        <a:cs typeface="+mn-cs"/>
      </a:defRPr>
    </a:lvl5pPr>
    <a:lvl6pPr marL="10441076" algn="l" defTabSz="2088215" rtl="0" eaLnBrk="1" latinLnBrk="0" hangingPunct="1">
      <a:defRPr sz="8200" kern="1200">
        <a:solidFill>
          <a:schemeClr val="tx1"/>
        </a:solidFill>
        <a:latin typeface="+mn-lt"/>
        <a:ea typeface="+mn-ea"/>
        <a:cs typeface="+mn-cs"/>
      </a:defRPr>
    </a:lvl6pPr>
    <a:lvl7pPr marL="12529292" algn="l" defTabSz="2088215" rtl="0" eaLnBrk="1" latinLnBrk="0" hangingPunct="1">
      <a:defRPr sz="8200" kern="1200">
        <a:solidFill>
          <a:schemeClr val="tx1"/>
        </a:solidFill>
        <a:latin typeface="+mn-lt"/>
        <a:ea typeface="+mn-ea"/>
        <a:cs typeface="+mn-cs"/>
      </a:defRPr>
    </a:lvl7pPr>
    <a:lvl8pPr marL="14617507" algn="l" defTabSz="2088215" rtl="0" eaLnBrk="1" latinLnBrk="0" hangingPunct="1">
      <a:defRPr sz="8200" kern="1200">
        <a:solidFill>
          <a:schemeClr val="tx1"/>
        </a:solidFill>
        <a:latin typeface="+mn-lt"/>
        <a:ea typeface="+mn-ea"/>
        <a:cs typeface="+mn-cs"/>
      </a:defRPr>
    </a:lvl8pPr>
    <a:lvl9pPr marL="16705722" algn="l" defTabSz="2088215" rtl="0" eaLnBrk="1" latinLnBrk="0" hangingPunct="1">
      <a:defRPr sz="8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tenberg, Tessa (WVL)" initials="TC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25A"/>
    <a:srgbClr val="0025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94676" autoAdjust="0"/>
  </p:normalViewPr>
  <p:slideViewPr>
    <p:cSldViewPr snapToGrid="0" snapToObjects="1">
      <p:cViewPr>
        <p:scale>
          <a:sx n="37" d="100"/>
          <a:sy n="37" d="100"/>
        </p:scale>
        <p:origin x="-1530" y="2568"/>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416017" y="12278831"/>
            <a:ext cx="21195983" cy="10939956"/>
          </a:xfrm>
        </p:spPr>
        <p:txBody>
          <a:bodyPr/>
          <a:lstStyle>
            <a:lvl1pPr marL="0" indent="0" algn="l">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dirty="0" smtClean="0"/>
              <a:t>Master-</a:t>
            </a:r>
            <a:r>
              <a:rPr lang="de-DE" dirty="0" err="1" smtClean="0"/>
              <a:t>Subline</a:t>
            </a:r>
            <a:endParaRPr lang="de-DE" dirty="0"/>
          </a:p>
        </p:txBody>
      </p:sp>
      <p:sp>
        <p:nvSpPr>
          <p:cNvPr id="8"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a-DK" smtClean="0"/>
              <a:t>Klik for at redigere i master</a:t>
            </a:r>
            <a:endParaRPr lang="de-DE" dirty="0"/>
          </a:p>
        </p:txBody>
      </p:sp>
    </p:spTree>
    <p:extLst>
      <p:ext uri="{BB962C8B-B14F-4D97-AF65-F5344CB8AC3E}">
        <p14:creationId xmlns:p14="http://schemas.microsoft.com/office/powerpoint/2010/main" val="58849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a-DK" smtClean="0"/>
              <a:t>Klik for at redigere i master</a:t>
            </a:r>
            <a:endParaRPr lang="de-DE" dirty="0"/>
          </a:p>
        </p:txBody>
      </p:sp>
    </p:spTree>
    <p:extLst>
      <p:ext uri="{BB962C8B-B14F-4D97-AF65-F5344CB8AC3E}">
        <p14:creationId xmlns:p14="http://schemas.microsoft.com/office/powerpoint/2010/main" val="270609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416017" y="12278831"/>
            <a:ext cx="21195983" cy="10939956"/>
          </a:xfrm>
        </p:spPr>
        <p:txBody>
          <a:bodyPr/>
          <a:lstStyle>
            <a:lvl1pPr marL="0" indent="0" algn="l">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dirty="0" smtClean="0"/>
              <a:t>Master-</a:t>
            </a:r>
            <a:r>
              <a:rPr lang="de-DE" dirty="0" err="1" smtClean="0"/>
              <a:t>Subline</a:t>
            </a:r>
            <a:endParaRPr lang="de-DE" dirty="0"/>
          </a:p>
        </p:txBody>
      </p:sp>
      <p:sp>
        <p:nvSpPr>
          <p:cNvPr id="8"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Tree>
    <p:extLst>
      <p:ext uri="{BB962C8B-B14F-4D97-AF65-F5344CB8AC3E}">
        <p14:creationId xmlns:p14="http://schemas.microsoft.com/office/powerpoint/2010/main" val="3173801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416014" y="14891827"/>
            <a:ext cx="12681905" cy="1985707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9"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
        <p:nvSpPr>
          <p:cNvPr id="11" name="Inhaltsplatzhalter 2"/>
          <p:cNvSpPr>
            <a:spLocks noGrp="1"/>
          </p:cNvSpPr>
          <p:nvPr>
            <p:ph sz="half" idx="13"/>
          </p:nvPr>
        </p:nvSpPr>
        <p:spPr>
          <a:xfrm>
            <a:off x="16567451" y="14765430"/>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Tree>
    <p:extLst>
      <p:ext uri="{BB962C8B-B14F-4D97-AF65-F5344CB8AC3E}">
        <p14:creationId xmlns:p14="http://schemas.microsoft.com/office/powerpoint/2010/main" val="185540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416019" y="14447253"/>
            <a:ext cx="12681902"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Mastertextformat bearbeiten</a:t>
            </a:r>
          </a:p>
        </p:txBody>
      </p:sp>
      <p:sp>
        <p:nvSpPr>
          <p:cNvPr id="10"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
        <p:nvSpPr>
          <p:cNvPr id="11" name="Inhaltsplatzhalter 2"/>
          <p:cNvSpPr>
            <a:spLocks noGrp="1"/>
          </p:cNvSpPr>
          <p:nvPr>
            <p:ph sz="half" idx="13"/>
          </p:nvPr>
        </p:nvSpPr>
        <p:spPr>
          <a:xfrm>
            <a:off x="3416014" y="17868190"/>
            <a:ext cx="12681905" cy="16597985"/>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12" name="Inhaltsplatzhalter 2"/>
          <p:cNvSpPr>
            <a:spLocks noGrp="1"/>
          </p:cNvSpPr>
          <p:nvPr>
            <p:ph sz="half" idx="14"/>
          </p:nvPr>
        </p:nvSpPr>
        <p:spPr>
          <a:xfrm>
            <a:off x="16567451" y="17868193"/>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Mastertextformat bearbeiten</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Zweite Ebene</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Dritte Ebene</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Vierte Ebene</a:t>
            </a:r>
          </a:p>
          <a:p>
            <a:pPr marL="1566161" marR="0" lvl="4"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Fünfte Ebene</a:t>
            </a:r>
            <a:endParaRPr lang="de-DE" dirty="0" smtClean="0"/>
          </a:p>
        </p:txBody>
      </p:sp>
      <p:sp>
        <p:nvSpPr>
          <p:cNvPr id="13" name="Textplatzhalter 2"/>
          <p:cNvSpPr>
            <a:spLocks noGrp="1"/>
          </p:cNvSpPr>
          <p:nvPr>
            <p:ph type="body" idx="15"/>
          </p:nvPr>
        </p:nvSpPr>
        <p:spPr>
          <a:xfrm>
            <a:off x="16567451" y="14447253"/>
            <a:ext cx="12681905"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Mastertextformat bearbeiten</a:t>
            </a:r>
          </a:p>
        </p:txBody>
      </p:sp>
    </p:spTree>
    <p:extLst>
      <p:ext uri="{BB962C8B-B14F-4D97-AF65-F5344CB8AC3E}">
        <p14:creationId xmlns:p14="http://schemas.microsoft.com/office/powerpoint/2010/main" val="371647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Tree>
    <p:extLst>
      <p:ext uri="{BB962C8B-B14F-4D97-AF65-F5344CB8AC3E}">
        <p14:creationId xmlns:p14="http://schemas.microsoft.com/office/powerpoint/2010/main" val="378718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937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16016" y="9426336"/>
            <a:ext cx="10345483" cy="2244714"/>
          </a:xfrm>
        </p:spPr>
        <p:txBody>
          <a:bodyPr anchor="t">
            <a:normAutofit/>
          </a:bodyPr>
          <a:lstStyle>
            <a:lvl1pPr algn="l">
              <a:defRPr sz="11000" b="0" i="0">
                <a:latin typeface="Univers LT Std 55"/>
                <a:cs typeface="Univers LT Std 55"/>
              </a:defRPr>
            </a:lvl1pPr>
          </a:lstStyle>
          <a:p>
            <a:r>
              <a:rPr lang="en-US" smtClean="0"/>
              <a:t>Mastertitelformat bearbeiten</a:t>
            </a:r>
            <a:endParaRPr lang="de-DE" dirty="0"/>
          </a:p>
        </p:txBody>
      </p:sp>
      <p:sp>
        <p:nvSpPr>
          <p:cNvPr id="3" name="Inhaltsplatzhalter 2"/>
          <p:cNvSpPr>
            <a:spLocks noGrp="1"/>
          </p:cNvSpPr>
          <p:nvPr>
            <p:ph idx="1"/>
          </p:nvPr>
        </p:nvSpPr>
        <p:spPr>
          <a:xfrm>
            <a:off x="14135326" y="9426337"/>
            <a:ext cx="14630649" cy="2188731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11000"/>
            </a:lvl3pPr>
            <a:lvl4pPr>
              <a:defRPr sz="9100"/>
            </a:lvl4pPr>
            <a:lvl5pPr>
              <a:defRPr sz="9100"/>
            </a:lvl5pPr>
            <a:lvl6pPr>
              <a:defRPr sz="9100"/>
            </a:lvl6pPr>
            <a:lvl7pPr>
              <a:defRPr sz="9100"/>
            </a:lvl7pPr>
            <a:lvl8pPr>
              <a:defRPr sz="9100"/>
            </a:lvl8pPr>
            <a:lvl9pPr>
              <a:defRPr sz="91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Mastertextformat bearbeiten</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Zweite Ebene</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Dritte Ebene</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Vierte Ebene</a:t>
            </a:r>
          </a:p>
        </p:txBody>
      </p:sp>
      <p:sp>
        <p:nvSpPr>
          <p:cNvPr id="4" name="Textplatzhalter 3"/>
          <p:cNvSpPr>
            <a:spLocks noGrp="1"/>
          </p:cNvSpPr>
          <p:nvPr>
            <p:ph type="body" sz="half" idx="2"/>
          </p:nvPr>
        </p:nvSpPr>
        <p:spPr>
          <a:xfrm>
            <a:off x="3416016" y="12540083"/>
            <a:ext cx="10345483" cy="232779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Mastertextformat bearbeiten</a:t>
            </a:r>
          </a:p>
        </p:txBody>
      </p:sp>
    </p:spTree>
    <p:extLst>
      <p:ext uri="{BB962C8B-B14F-4D97-AF65-F5344CB8AC3E}">
        <p14:creationId xmlns:p14="http://schemas.microsoft.com/office/powerpoint/2010/main" val="177898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416017" y="12278831"/>
            <a:ext cx="21195983" cy="10939956"/>
          </a:xfrm>
        </p:spPr>
        <p:txBody>
          <a:bodyPr/>
          <a:lstStyle>
            <a:lvl1pPr marL="0" indent="0" algn="l">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dirty="0" smtClean="0"/>
              <a:t>Master-</a:t>
            </a:r>
            <a:r>
              <a:rPr lang="de-DE" dirty="0" err="1" smtClean="0"/>
              <a:t>Subline</a:t>
            </a:r>
            <a:endParaRPr lang="de-DE" dirty="0"/>
          </a:p>
        </p:txBody>
      </p:sp>
      <p:sp>
        <p:nvSpPr>
          <p:cNvPr id="8"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Tree>
    <p:extLst>
      <p:ext uri="{BB962C8B-B14F-4D97-AF65-F5344CB8AC3E}">
        <p14:creationId xmlns:p14="http://schemas.microsoft.com/office/powerpoint/2010/main" val="114538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416014" y="14891827"/>
            <a:ext cx="12681905" cy="1985707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9"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
        <p:nvSpPr>
          <p:cNvPr id="11" name="Inhaltsplatzhalter 2"/>
          <p:cNvSpPr>
            <a:spLocks noGrp="1"/>
          </p:cNvSpPr>
          <p:nvPr>
            <p:ph sz="half" idx="13"/>
          </p:nvPr>
        </p:nvSpPr>
        <p:spPr>
          <a:xfrm>
            <a:off x="16567451" y="14765430"/>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Tree>
    <p:extLst>
      <p:ext uri="{BB962C8B-B14F-4D97-AF65-F5344CB8AC3E}">
        <p14:creationId xmlns:p14="http://schemas.microsoft.com/office/powerpoint/2010/main" val="2881294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416019" y="14447253"/>
            <a:ext cx="12681902"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Mastertextformat bearbeiten</a:t>
            </a:r>
          </a:p>
        </p:txBody>
      </p:sp>
      <p:sp>
        <p:nvSpPr>
          <p:cNvPr id="10"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
        <p:nvSpPr>
          <p:cNvPr id="11" name="Inhaltsplatzhalter 2"/>
          <p:cNvSpPr>
            <a:spLocks noGrp="1"/>
          </p:cNvSpPr>
          <p:nvPr>
            <p:ph sz="half" idx="13"/>
          </p:nvPr>
        </p:nvSpPr>
        <p:spPr>
          <a:xfrm>
            <a:off x="3416014" y="17868190"/>
            <a:ext cx="12681905" cy="16597985"/>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12" name="Inhaltsplatzhalter 2"/>
          <p:cNvSpPr>
            <a:spLocks noGrp="1"/>
          </p:cNvSpPr>
          <p:nvPr>
            <p:ph sz="half" idx="14"/>
          </p:nvPr>
        </p:nvSpPr>
        <p:spPr>
          <a:xfrm>
            <a:off x="16567451" y="17868193"/>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Mastertextformat bearbeiten</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Zweite Ebene</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Dritte Ebene</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Vierte Ebene</a:t>
            </a:r>
          </a:p>
          <a:p>
            <a:pPr marL="1566161" marR="0" lvl="4"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Fünfte Ebene</a:t>
            </a:r>
            <a:endParaRPr lang="de-DE" dirty="0" smtClean="0"/>
          </a:p>
        </p:txBody>
      </p:sp>
      <p:sp>
        <p:nvSpPr>
          <p:cNvPr id="13" name="Textplatzhalter 2"/>
          <p:cNvSpPr>
            <a:spLocks noGrp="1"/>
          </p:cNvSpPr>
          <p:nvPr>
            <p:ph type="body" idx="15"/>
          </p:nvPr>
        </p:nvSpPr>
        <p:spPr>
          <a:xfrm>
            <a:off x="16567451" y="14447253"/>
            <a:ext cx="12681905"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Mastertextformat bearbeiten</a:t>
            </a:r>
          </a:p>
        </p:txBody>
      </p:sp>
    </p:spTree>
    <p:extLst>
      <p:ext uri="{BB962C8B-B14F-4D97-AF65-F5344CB8AC3E}">
        <p14:creationId xmlns:p14="http://schemas.microsoft.com/office/powerpoint/2010/main" val="223148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416014" y="14891827"/>
            <a:ext cx="12681905" cy="1985707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e-DE" dirty="0"/>
          </a:p>
        </p:txBody>
      </p:sp>
      <p:sp>
        <p:nvSpPr>
          <p:cNvPr id="9"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a-DK" smtClean="0"/>
              <a:t>Klik for at redigere i master</a:t>
            </a:r>
            <a:endParaRPr lang="de-DE" dirty="0"/>
          </a:p>
        </p:txBody>
      </p:sp>
      <p:sp>
        <p:nvSpPr>
          <p:cNvPr id="11" name="Inhaltsplatzhalter 2"/>
          <p:cNvSpPr>
            <a:spLocks noGrp="1"/>
          </p:cNvSpPr>
          <p:nvPr>
            <p:ph sz="half" idx="13"/>
          </p:nvPr>
        </p:nvSpPr>
        <p:spPr>
          <a:xfrm>
            <a:off x="16567451" y="14765430"/>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e-DE" dirty="0"/>
          </a:p>
        </p:txBody>
      </p:sp>
    </p:spTree>
    <p:extLst>
      <p:ext uri="{BB962C8B-B14F-4D97-AF65-F5344CB8AC3E}">
        <p14:creationId xmlns:p14="http://schemas.microsoft.com/office/powerpoint/2010/main" val="225256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Tree>
    <p:extLst>
      <p:ext uri="{BB962C8B-B14F-4D97-AF65-F5344CB8AC3E}">
        <p14:creationId xmlns:p14="http://schemas.microsoft.com/office/powerpoint/2010/main" val="390727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841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16016" y="9426336"/>
            <a:ext cx="10345483" cy="2244714"/>
          </a:xfrm>
        </p:spPr>
        <p:txBody>
          <a:bodyPr anchor="t">
            <a:normAutofit/>
          </a:bodyPr>
          <a:lstStyle>
            <a:lvl1pPr algn="l">
              <a:defRPr sz="11000" b="0" i="0">
                <a:latin typeface="Univers LT Std 55"/>
                <a:cs typeface="Univers LT Std 55"/>
              </a:defRPr>
            </a:lvl1pPr>
          </a:lstStyle>
          <a:p>
            <a:r>
              <a:rPr lang="en-US" smtClean="0"/>
              <a:t>Mastertitelformat bearbeiten</a:t>
            </a:r>
            <a:endParaRPr lang="de-DE" dirty="0"/>
          </a:p>
        </p:txBody>
      </p:sp>
      <p:sp>
        <p:nvSpPr>
          <p:cNvPr id="3" name="Inhaltsplatzhalter 2"/>
          <p:cNvSpPr>
            <a:spLocks noGrp="1"/>
          </p:cNvSpPr>
          <p:nvPr>
            <p:ph idx="1"/>
          </p:nvPr>
        </p:nvSpPr>
        <p:spPr>
          <a:xfrm>
            <a:off x="14135326" y="9426337"/>
            <a:ext cx="14630649" cy="2188731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11000"/>
            </a:lvl3pPr>
            <a:lvl4pPr>
              <a:defRPr sz="9100"/>
            </a:lvl4pPr>
            <a:lvl5pPr>
              <a:defRPr sz="9100"/>
            </a:lvl5pPr>
            <a:lvl6pPr>
              <a:defRPr sz="9100"/>
            </a:lvl6pPr>
            <a:lvl7pPr>
              <a:defRPr sz="9100"/>
            </a:lvl7pPr>
            <a:lvl8pPr>
              <a:defRPr sz="9100"/>
            </a:lvl8pPr>
            <a:lvl9pPr>
              <a:defRPr sz="91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Mastertextformat bearbeiten</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Zweite Ebene</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Dritte Ebene</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Vierte Ebene</a:t>
            </a:r>
          </a:p>
        </p:txBody>
      </p:sp>
      <p:sp>
        <p:nvSpPr>
          <p:cNvPr id="4" name="Textplatzhalter 3"/>
          <p:cNvSpPr>
            <a:spLocks noGrp="1"/>
          </p:cNvSpPr>
          <p:nvPr>
            <p:ph type="body" sz="half" idx="2"/>
          </p:nvPr>
        </p:nvSpPr>
        <p:spPr>
          <a:xfrm>
            <a:off x="3416016" y="12540083"/>
            <a:ext cx="10345483" cy="232779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Mastertextformat bearbeiten</a:t>
            </a:r>
          </a:p>
        </p:txBody>
      </p:sp>
    </p:spTree>
    <p:extLst>
      <p:ext uri="{BB962C8B-B14F-4D97-AF65-F5344CB8AC3E}">
        <p14:creationId xmlns:p14="http://schemas.microsoft.com/office/powerpoint/2010/main" val="2245526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416017" y="12278831"/>
            <a:ext cx="21195983" cy="10939956"/>
          </a:xfrm>
        </p:spPr>
        <p:txBody>
          <a:bodyPr/>
          <a:lstStyle>
            <a:lvl1pPr marL="0" indent="0" algn="l">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dirty="0" smtClean="0"/>
              <a:t>Master-</a:t>
            </a:r>
            <a:r>
              <a:rPr lang="de-DE" dirty="0" err="1" smtClean="0"/>
              <a:t>Subline</a:t>
            </a:r>
            <a:endParaRPr lang="de-DE" dirty="0"/>
          </a:p>
        </p:txBody>
      </p:sp>
      <p:sp>
        <p:nvSpPr>
          <p:cNvPr id="8"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Tree>
    <p:extLst>
      <p:ext uri="{BB962C8B-B14F-4D97-AF65-F5344CB8AC3E}">
        <p14:creationId xmlns:p14="http://schemas.microsoft.com/office/powerpoint/2010/main" val="2214263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416014" y="14891827"/>
            <a:ext cx="12681905" cy="1985707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9"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
        <p:nvSpPr>
          <p:cNvPr id="11" name="Inhaltsplatzhalter 2"/>
          <p:cNvSpPr>
            <a:spLocks noGrp="1"/>
          </p:cNvSpPr>
          <p:nvPr>
            <p:ph sz="half" idx="13"/>
          </p:nvPr>
        </p:nvSpPr>
        <p:spPr>
          <a:xfrm>
            <a:off x="16567451" y="14765430"/>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Tree>
    <p:extLst>
      <p:ext uri="{BB962C8B-B14F-4D97-AF65-F5344CB8AC3E}">
        <p14:creationId xmlns:p14="http://schemas.microsoft.com/office/powerpoint/2010/main" val="2130640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416019" y="14447253"/>
            <a:ext cx="12681902"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Mastertextformat bearbeiten</a:t>
            </a:r>
          </a:p>
        </p:txBody>
      </p:sp>
      <p:sp>
        <p:nvSpPr>
          <p:cNvPr id="10"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
        <p:nvSpPr>
          <p:cNvPr id="11" name="Inhaltsplatzhalter 2"/>
          <p:cNvSpPr>
            <a:spLocks noGrp="1"/>
          </p:cNvSpPr>
          <p:nvPr>
            <p:ph sz="half" idx="13"/>
          </p:nvPr>
        </p:nvSpPr>
        <p:spPr>
          <a:xfrm>
            <a:off x="3416014" y="17868190"/>
            <a:ext cx="12681905" cy="16597985"/>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12" name="Inhaltsplatzhalter 2"/>
          <p:cNvSpPr>
            <a:spLocks noGrp="1"/>
          </p:cNvSpPr>
          <p:nvPr>
            <p:ph sz="half" idx="14"/>
          </p:nvPr>
        </p:nvSpPr>
        <p:spPr>
          <a:xfrm>
            <a:off x="16567451" y="17868193"/>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Mastertextformat bearbeiten</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Zweite Ebene</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Dritte Ebene</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Vierte Ebene</a:t>
            </a:r>
          </a:p>
          <a:p>
            <a:pPr marL="1566161" marR="0" lvl="4"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Fünfte Ebene</a:t>
            </a:r>
            <a:endParaRPr lang="de-DE" dirty="0" smtClean="0"/>
          </a:p>
        </p:txBody>
      </p:sp>
      <p:sp>
        <p:nvSpPr>
          <p:cNvPr id="13" name="Textplatzhalter 2"/>
          <p:cNvSpPr>
            <a:spLocks noGrp="1"/>
          </p:cNvSpPr>
          <p:nvPr>
            <p:ph type="body" idx="15"/>
          </p:nvPr>
        </p:nvSpPr>
        <p:spPr>
          <a:xfrm>
            <a:off x="16567451" y="14447253"/>
            <a:ext cx="12681905"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Mastertextformat bearbeiten</a:t>
            </a:r>
          </a:p>
        </p:txBody>
      </p:sp>
    </p:spTree>
    <p:extLst>
      <p:ext uri="{BB962C8B-B14F-4D97-AF65-F5344CB8AC3E}">
        <p14:creationId xmlns:p14="http://schemas.microsoft.com/office/powerpoint/2010/main" val="3245053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Tree>
    <p:extLst>
      <p:ext uri="{BB962C8B-B14F-4D97-AF65-F5344CB8AC3E}">
        <p14:creationId xmlns:p14="http://schemas.microsoft.com/office/powerpoint/2010/main" val="2056512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916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_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16016" y="9426336"/>
            <a:ext cx="10345483" cy="2244714"/>
          </a:xfrm>
        </p:spPr>
        <p:txBody>
          <a:bodyPr anchor="t">
            <a:normAutofit/>
          </a:bodyPr>
          <a:lstStyle>
            <a:lvl1pPr algn="l">
              <a:defRPr sz="11000" b="0" i="0">
                <a:latin typeface="Univers LT Std 55"/>
                <a:cs typeface="Univers LT Std 55"/>
              </a:defRPr>
            </a:lvl1pPr>
          </a:lstStyle>
          <a:p>
            <a:r>
              <a:rPr lang="en-US" smtClean="0"/>
              <a:t>Mastertitelformat bearbeiten</a:t>
            </a:r>
            <a:endParaRPr lang="de-DE" dirty="0"/>
          </a:p>
        </p:txBody>
      </p:sp>
      <p:sp>
        <p:nvSpPr>
          <p:cNvPr id="3" name="Inhaltsplatzhalter 2"/>
          <p:cNvSpPr>
            <a:spLocks noGrp="1"/>
          </p:cNvSpPr>
          <p:nvPr>
            <p:ph idx="1"/>
          </p:nvPr>
        </p:nvSpPr>
        <p:spPr>
          <a:xfrm>
            <a:off x="14135326" y="9426337"/>
            <a:ext cx="14630649" cy="2188731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11000"/>
            </a:lvl3pPr>
            <a:lvl4pPr>
              <a:defRPr sz="9100"/>
            </a:lvl4pPr>
            <a:lvl5pPr>
              <a:defRPr sz="9100"/>
            </a:lvl5pPr>
            <a:lvl6pPr>
              <a:defRPr sz="9100"/>
            </a:lvl6pPr>
            <a:lvl7pPr>
              <a:defRPr sz="9100"/>
            </a:lvl7pPr>
            <a:lvl8pPr>
              <a:defRPr sz="9100"/>
            </a:lvl8pPr>
            <a:lvl9pPr>
              <a:defRPr sz="91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Mastertextformat bearbeiten</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Zweite Ebene</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Dritte Ebene</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Vierte Ebene</a:t>
            </a:r>
          </a:p>
        </p:txBody>
      </p:sp>
      <p:sp>
        <p:nvSpPr>
          <p:cNvPr id="4" name="Textplatzhalter 3"/>
          <p:cNvSpPr>
            <a:spLocks noGrp="1"/>
          </p:cNvSpPr>
          <p:nvPr>
            <p:ph type="body" sz="half" idx="2"/>
          </p:nvPr>
        </p:nvSpPr>
        <p:spPr>
          <a:xfrm>
            <a:off x="3416016" y="12540083"/>
            <a:ext cx="10345483" cy="232779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Mastertextformat bearbeiten</a:t>
            </a:r>
          </a:p>
        </p:txBody>
      </p:sp>
    </p:spTree>
    <p:extLst>
      <p:ext uri="{BB962C8B-B14F-4D97-AF65-F5344CB8AC3E}">
        <p14:creationId xmlns:p14="http://schemas.microsoft.com/office/powerpoint/2010/main" val="684156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416017" y="12278831"/>
            <a:ext cx="21195983" cy="10939956"/>
          </a:xfrm>
        </p:spPr>
        <p:txBody>
          <a:bodyPr/>
          <a:lstStyle>
            <a:lvl1pPr marL="0" indent="0" algn="l">
              <a:buNone/>
              <a:defRPr baseline="0">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dirty="0" smtClean="0"/>
              <a:t>Master </a:t>
            </a:r>
            <a:r>
              <a:rPr lang="de-DE" dirty="0" err="1" smtClean="0"/>
              <a:t>subline</a:t>
            </a:r>
            <a:endParaRPr lang="de-DE" dirty="0"/>
          </a:p>
        </p:txBody>
      </p:sp>
      <p:sp>
        <p:nvSpPr>
          <p:cNvPr id="8" name="Titelplatzhalter 1"/>
          <p:cNvSpPr>
            <a:spLocks noGrp="1"/>
          </p:cNvSpPr>
          <p:nvPr>
            <p:ph type="title" hasCustomPrompt="1"/>
          </p:nvPr>
        </p:nvSpPr>
        <p:spPr>
          <a:xfrm>
            <a:off x="3416019" y="8577875"/>
            <a:ext cx="25833339" cy="2987814"/>
          </a:xfrm>
          <a:prstGeom prst="rect">
            <a:avLst/>
          </a:prstGeom>
        </p:spPr>
        <p:txBody>
          <a:bodyPr vert="horz" lIns="0" tIns="208822" rIns="417643" bIns="208822" rtlCol="0" anchor="t">
            <a:normAutofit/>
          </a:bodyPr>
          <a:lstStyle>
            <a:lvl1pPr>
              <a:defRPr/>
            </a:lvl1pPr>
          </a:lstStyle>
          <a:p>
            <a:r>
              <a:rPr lang="en-US" dirty="0" smtClean="0"/>
              <a:t>Edit master title format</a:t>
            </a:r>
            <a:endParaRPr lang="de-DE" dirty="0"/>
          </a:p>
        </p:txBody>
      </p:sp>
    </p:spTree>
    <p:extLst>
      <p:ext uri="{BB962C8B-B14F-4D97-AF65-F5344CB8AC3E}">
        <p14:creationId xmlns:p14="http://schemas.microsoft.com/office/powerpoint/2010/main" val="198524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416019" y="14447253"/>
            <a:ext cx="12681902"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a-DK" smtClean="0"/>
              <a:t>Klik for at redigere i master</a:t>
            </a:r>
          </a:p>
        </p:txBody>
      </p:sp>
      <p:sp>
        <p:nvSpPr>
          <p:cNvPr id="10"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a-DK" smtClean="0"/>
              <a:t>Klik for at redigere i master</a:t>
            </a:r>
            <a:endParaRPr lang="de-DE" dirty="0"/>
          </a:p>
        </p:txBody>
      </p:sp>
      <p:sp>
        <p:nvSpPr>
          <p:cNvPr id="11" name="Inhaltsplatzhalter 2"/>
          <p:cNvSpPr>
            <a:spLocks noGrp="1"/>
          </p:cNvSpPr>
          <p:nvPr>
            <p:ph sz="half" idx="13"/>
          </p:nvPr>
        </p:nvSpPr>
        <p:spPr>
          <a:xfrm>
            <a:off x="3416014" y="17868190"/>
            <a:ext cx="12681905" cy="16597985"/>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e-DE" dirty="0"/>
          </a:p>
        </p:txBody>
      </p:sp>
      <p:sp>
        <p:nvSpPr>
          <p:cNvPr id="12" name="Inhaltsplatzhalter 2"/>
          <p:cNvSpPr>
            <a:spLocks noGrp="1"/>
          </p:cNvSpPr>
          <p:nvPr>
            <p:ph sz="half" idx="14"/>
          </p:nvPr>
        </p:nvSpPr>
        <p:spPr>
          <a:xfrm>
            <a:off x="16567451" y="17868193"/>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Klik for at redigere i master</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Andet niveau</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Tredje niveau</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Fjerde niveau</a:t>
            </a:r>
          </a:p>
          <a:p>
            <a:pPr marL="1566161" marR="0" lvl="4"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Femte niveau</a:t>
            </a:r>
            <a:endParaRPr lang="de-DE" dirty="0" smtClean="0"/>
          </a:p>
        </p:txBody>
      </p:sp>
      <p:sp>
        <p:nvSpPr>
          <p:cNvPr id="13" name="Textplatzhalter 2"/>
          <p:cNvSpPr>
            <a:spLocks noGrp="1"/>
          </p:cNvSpPr>
          <p:nvPr>
            <p:ph type="body" idx="15"/>
          </p:nvPr>
        </p:nvSpPr>
        <p:spPr>
          <a:xfrm>
            <a:off x="16567451" y="14447253"/>
            <a:ext cx="12681905"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a-DK" smtClean="0"/>
              <a:t>Klik for at redigere i master</a:t>
            </a:r>
          </a:p>
        </p:txBody>
      </p:sp>
    </p:spTree>
    <p:extLst>
      <p:ext uri="{BB962C8B-B14F-4D97-AF65-F5344CB8AC3E}">
        <p14:creationId xmlns:p14="http://schemas.microsoft.com/office/powerpoint/2010/main" val="1366479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416014" y="14891827"/>
            <a:ext cx="12681905" cy="1985707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baseline="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82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82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8200"/>
            </a:lvl6pPr>
            <a:lvl7pPr>
              <a:defRPr sz="8200"/>
            </a:lvl7pPr>
            <a:lvl8pPr>
              <a:defRPr sz="8200"/>
            </a:lvl8pPr>
            <a:lvl9pPr>
              <a:defRPr sz="8200"/>
            </a:lvl9pPr>
          </a:lstStyle>
          <a:p>
            <a:pPr lvl="0"/>
            <a:r>
              <a:rPr lang="en-US" dirty="0" smtClean="0"/>
              <a:t>Edit master text format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9" name="Titelplatzhalter 1"/>
          <p:cNvSpPr>
            <a:spLocks noGrp="1"/>
          </p:cNvSpPr>
          <p:nvPr>
            <p:ph type="title" hasCustomPrompt="1"/>
          </p:nvPr>
        </p:nvSpPr>
        <p:spPr>
          <a:xfrm>
            <a:off x="3416019" y="8577875"/>
            <a:ext cx="25833339" cy="2987814"/>
          </a:xfrm>
          <a:prstGeom prst="rect">
            <a:avLst/>
          </a:prstGeom>
        </p:spPr>
        <p:txBody>
          <a:bodyPr vert="horz" lIns="0" tIns="208822" rIns="417643" bIns="208822" rtlCol="0" anchor="t">
            <a:normAutofit/>
          </a:bodyPr>
          <a:lstStyle>
            <a:lvl1pPr>
              <a:defRPr/>
            </a:lvl1pPr>
          </a:lstStyle>
          <a:p>
            <a:r>
              <a:rPr lang="en-US" dirty="0" smtClean="0"/>
              <a:t>Edit master title format</a:t>
            </a:r>
            <a:endParaRPr lang="de-DE" dirty="0"/>
          </a:p>
        </p:txBody>
      </p:sp>
      <p:sp>
        <p:nvSpPr>
          <p:cNvPr id="11" name="Inhaltsplatzhalter 2"/>
          <p:cNvSpPr>
            <a:spLocks noGrp="1"/>
          </p:cNvSpPr>
          <p:nvPr>
            <p:ph sz="half" idx="13" hasCustomPrompt="1"/>
          </p:nvPr>
        </p:nvSpPr>
        <p:spPr>
          <a:xfrm>
            <a:off x="16567451" y="14765430"/>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8200" baseline="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82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8200"/>
            </a:lvl6pPr>
            <a:lvl7pPr>
              <a:defRPr sz="8200"/>
            </a:lvl7pPr>
            <a:lvl8pPr>
              <a:defRPr sz="8200"/>
            </a:lvl8pPr>
            <a:lvl9pPr>
              <a:defRPr sz="8200"/>
            </a:lvl9pPr>
          </a:lstStyle>
          <a:p>
            <a:pPr lvl="0"/>
            <a:r>
              <a:rPr lang="en-US" dirty="0" smtClean="0"/>
              <a:t>Edit master text format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4178751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416019" y="14447253"/>
            <a:ext cx="12681902"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dirty="0" smtClean="0"/>
              <a:t>Edit master text format</a:t>
            </a:r>
          </a:p>
        </p:txBody>
      </p:sp>
      <p:sp>
        <p:nvSpPr>
          <p:cNvPr id="10" name="Titelplatzhalter 1"/>
          <p:cNvSpPr>
            <a:spLocks noGrp="1"/>
          </p:cNvSpPr>
          <p:nvPr>
            <p:ph type="title" hasCustomPrompt="1"/>
          </p:nvPr>
        </p:nvSpPr>
        <p:spPr>
          <a:xfrm>
            <a:off x="3416019" y="8577875"/>
            <a:ext cx="25833339" cy="2987814"/>
          </a:xfrm>
          <a:prstGeom prst="rect">
            <a:avLst/>
          </a:prstGeom>
        </p:spPr>
        <p:txBody>
          <a:bodyPr vert="horz" lIns="0" tIns="208822" rIns="417643" bIns="208822" rtlCol="0" anchor="t">
            <a:normAutofit/>
          </a:bodyPr>
          <a:lstStyle>
            <a:lvl1pPr>
              <a:defRPr/>
            </a:lvl1pPr>
          </a:lstStyle>
          <a:p>
            <a:r>
              <a:rPr lang="en-US" dirty="0" smtClean="0"/>
              <a:t>Edit master title format</a:t>
            </a:r>
            <a:endParaRPr lang="de-DE" dirty="0"/>
          </a:p>
        </p:txBody>
      </p:sp>
      <p:sp>
        <p:nvSpPr>
          <p:cNvPr id="11" name="Inhaltsplatzhalter 2"/>
          <p:cNvSpPr>
            <a:spLocks noGrp="1"/>
          </p:cNvSpPr>
          <p:nvPr>
            <p:ph sz="half" idx="13" hasCustomPrompt="1"/>
          </p:nvPr>
        </p:nvSpPr>
        <p:spPr>
          <a:xfrm>
            <a:off x="3416014" y="17868190"/>
            <a:ext cx="12681905" cy="16597985"/>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82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82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8200"/>
            </a:lvl6pPr>
            <a:lvl7pPr>
              <a:defRPr sz="8200"/>
            </a:lvl7pPr>
            <a:lvl8pPr>
              <a:defRPr sz="8200"/>
            </a:lvl8pPr>
            <a:lvl9pPr>
              <a:defRPr sz="8200"/>
            </a:lvl9pPr>
          </a:lstStyle>
          <a:p>
            <a:pPr lvl="0"/>
            <a:r>
              <a:rPr lang="en-US" dirty="0" smtClean="0"/>
              <a:t>Edit master text format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2" name="Inhaltsplatzhalter 2"/>
          <p:cNvSpPr>
            <a:spLocks noGrp="1"/>
          </p:cNvSpPr>
          <p:nvPr>
            <p:ph sz="half" idx="14" hasCustomPrompt="1"/>
          </p:nvPr>
        </p:nvSpPr>
        <p:spPr>
          <a:xfrm>
            <a:off x="16567451" y="17868193"/>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baseline="0"/>
            </a:lvl2pPr>
            <a:lvl3pPr>
              <a:defRPr sz="91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82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82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8200"/>
            </a:lvl6pPr>
            <a:lvl7pPr>
              <a:defRPr sz="8200"/>
            </a:lvl7pPr>
            <a:lvl8pPr>
              <a:defRPr sz="8200"/>
            </a:lvl8pPr>
            <a:lvl9pPr>
              <a:defRPr sz="82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dirty="0" smtClean="0"/>
              <a:t>Edit master text format </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dirty="0" smtClean="0"/>
              <a:t>Second level</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dirty="0" smtClean="0"/>
              <a:t>Third level</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dirty="0" smtClean="0"/>
              <a:t>Fourth level</a:t>
            </a:r>
          </a:p>
          <a:p>
            <a:pPr marL="1566161" marR="0" lvl="4"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dirty="0" smtClean="0"/>
              <a:t>Fifth level</a:t>
            </a:r>
            <a:endParaRPr lang="de-DE" dirty="0" smtClean="0"/>
          </a:p>
        </p:txBody>
      </p:sp>
      <p:sp>
        <p:nvSpPr>
          <p:cNvPr id="13" name="Textplatzhalter 2"/>
          <p:cNvSpPr>
            <a:spLocks noGrp="1"/>
          </p:cNvSpPr>
          <p:nvPr>
            <p:ph type="body" idx="15" hasCustomPrompt="1"/>
          </p:nvPr>
        </p:nvSpPr>
        <p:spPr>
          <a:xfrm>
            <a:off x="16567451" y="14447253"/>
            <a:ext cx="12681905" cy="2464755"/>
          </a:xfrm>
        </p:spPr>
        <p:txBody>
          <a:bodyPr anchor="t"/>
          <a:lstStyle>
            <a:lvl1pPr marL="0" indent="0">
              <a:buNone/>
              <a:defRPr sz="11000" b="0" i="0" baseline="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dirty="0" smtClean="0"/>
              <a:t>Edit master text format</a:t>
            </a:r>
          </a:p>
        </p:txBody>
      </p:sp>
    </p:spTree>
    <p:extLst>
      <p:ext uri="{BB962C8B-B14F-4D97-AF65-F5344CB8AC3E}">
        <p14:creationId xmlns:p14="http://schemas.microsoft.com/office/powerpoint/2010/main" val="2278193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hasCustomPrompt="1"/>
          </p:nvPr>
        </p:nvSpPr>
        <p:spPr>
          <a:xfrm>
            <a:off x="3416019" y="8577875"/>
            <a:ext cx="25833339" cy="2987814"/>
          </a:xfrm>
          <a:prstGeom prst="rect">
            <a:avLst/>
          </a:prstGeom>
        </p:spPr>
        <p:txBody>
          <a:bodyPr vert="horz" lIns="0" tIns="208822" rIns="417643" bIns="208822" rtlCol="0" anchor="t">
            <a:normAutofit/>
          </a:bodyPr>
          <a:lstStyle>
            <a:lvl1pPr>
              <a:defRPr/>
            </a:lvl1pPr>
          </a:lstStyle>
          <a:p>
            <a:r>
              <a:rPr lang="en-US" dirty="0" smtClean="0"/>
              <a:t>Edit master title format</a:t>
            </a:r>
            <a:endParaRPr lang="de-DE" dirty="0"/>
          </a:p>
        </p:txBody>
      </p:sp>
    </p:spTree>
    <p:extLst>
      <p:ext uri="{BB962C8B-B14F-4D97-AF65-F5344CB8AC3E}">
        <p14:creationId xmlns:p14="http://schemas.microsoft.com/office/powerpoint/2010/main" val="2810094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0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16016" y="9426336"/>
            <a:ext cx="10345483" cy="2244714"/>
          </a:xfrm>
        </p:spPr>
        <p:txBody>
          <a:bodyPr anchor="t">
            <a:normAutofit/>
          </a:bodyPr>
          <a:lstStyle>
            <a:lvl1pPr algn="l">
              <a:defRPr sz="11000" b="0" i="0">
                <a:latin typeface="Univers LT Std 55"/>
                <a:cs typeface="Univers LT Std 55"/>
              </a:defRPr>
            </a:lvl1pPr>
          </a:lstStyle>
          <a:p>
            <a:r>
              <a:rPr lang="en-US" dirty="0" smtClean="0"/>
              <a:t>Edit master title format</a:t>
            </a:r>
            <a:endParaRPr lang="de-DE" dirty="0"/>
          </a:p>
        </p:txBody>
      </p:sp>
      <p:sp>
        <p:nvSpPr>
          <p:cNvPr id="3" name="Inhaltsplatzhalter 2"/>
          <p:cNvSpPr>
            <a:spLocks noGrp="1"/>
          </p:cNvSpPr>
          <p:nvPr>
            <p:ph idx="1" hasCustomPrompt="1"/>
          </p:nvPr>
        </p:nvSpPr>
        <p:spPr>
          <a:xfrm>
            <a:off x="14135326" y="9426337"/>
            <a:ext cx="14630649" cy="2188731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110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91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9100"/>
            </a:lvl5pPr>
            <a:lvl6pPr>
              <a:defRPr sz="9100"/>
            </a:lvl6pPr>
            <a:lvl7pPr>
              <a:defRPr sz="9100"/>
            </a:lvl7pPr>
            <a:lvl8pPr>
              <a:defRPr sz="9100"/>
            </a:lvl8pPr>
            <a:lvl9pPr>
              <a:defRPr sz="91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dirty="0" smtClean="0"/>
              <a:t>Edit master text format</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dirty="0" smtClean="0"/>
              <a:t>Second level</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dirty="0" smtClean="0"/>
              <a:t>Third level</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dirty="0" smtClean="0"/>
              <a:t>Fourth level</a:t>
            </a:r>
          </a:p>
        </p:txBody>
      </p:sp>
      <p:sp>
        <p:nvSpPr>
          <p:cNvPr id="4" name="Textplatzhalter 3"/>
          <p:cNvSpPr>
            <a:spLocks noGrp="1"/>
          </p:cNvSpPr>
          <p:nvPr>
            <p:ph type="body" sz="half" idx="2" hasCustomPrompt="1"/>
          </p:nvPr>
        </p:nvSpPr>
        <p:spPr>
          <a:xfrm>
            <a:off x="3416016" y="12540083"/>
            <a:ext cx="10345483" cy="232779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dirty="0" smtClean="0"/>
              <a:t>Edit master text format</a:t>
            </a:r>
          </a:p>
        </p:txBody>
      </p:sp>
    </p:spTree>
    <p:extLst>
      <p:ext uri="{BB962C8B-B14F-4D97-AF65-F5344CB8AC3E}">
        <p14:creationId xmlns:p14="http://schemas.microsoft.com/office/powerpoint/2010/main" val="838388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416017" y="12278831"/>
            <a:ext cx="21195983" cy="10939956"/>
          </a:xfrm>
        </p:spPr>
        <p:txBody>
          <a:bodyPr/>
          <a:lstStyle>
            <a:lvl1pPr marL="0" indent="0" algn="l">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dirty="0" smtClean="0"/>
              <a:t>Master-</a:t>
            </a:r>
            <a:r>
              <a:rPr lang="de-DE" dirty="0" err="1" smtClean="0"/>
              <a:t>Subline</a:t>
            </a:r>
            <a:endParaRPr lang="de-DE" dirty="0"/>
          </a:p>
        </p:txBody>
      </p:sp>
      <p:sp>
        <p:nvSpPr>
          <p:cNvPr id="8"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Tree>
    <p:extLst>
      <p:ext uri="{BB962C8B-B14F-4D97-AF65-F5344CB8AC3E}">
        <p14:creationId xmlns:p14="http://schemas.microsoft.com/office/powerpoint/2010/main" val="631524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416014" y="14891827"/>
            <a:ext cx="12681905" cy="1985707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9"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
        <p:nvSpPr>
          <p:cNvPr id="11" name="Inhaltsplatzhalter 2"/>
          <p:cNvSpPr>
            <a:spLocks noGrp="1"/>
          </p:cNvSpPr>
          <p:nvPr>
            <p:ph sz="half" idx="13"/>
          </p:nvPr>
        </p:nvSpPr>
        <p:spPr>
          <a:xfrm>
            <a:off x="16567451" y="14765430"/>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Tree>
    <p:extLst>
      <p:ext uri="{BB962C8B-B14F-4D97-AF65-F5344CB8AC3E}">
        <p14:creationId xmlns:p14="http://schemas.microsoft.com/office/powerpoint/2010/main" val="2374769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416019" y="14447253"/>
            <a:ext cx="12681902"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Mastertextformat bearbeiten</a:t>
            </a:r>
          </a:p>
        </p:txBody>
      </p:sp>
      <p:sp>
        <p:nvSpPr>
          <p:cNvPr id="10"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
        <p:nvSpPr>
          <p:cNvPr id="11" name="Inhaltsplatzhalter 2"/>
          <p:cNvSpPr>
            <a:spLocks noGrp="1"/>
          </p:cNvSpPr>
          <p:nvPr>
            <p:ph sz="half" idx="13"/>
          </p:nvPr>
        </p:nvSpPr>
        <p:spPr>
          <a:xfrm>
            <a:off x="3416014" y="17868190"/>
            <a:ext cx="12681905" cy="16597985"/>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12" name="Inhaltsplatzhalter 2"/>
          <p:cNvSpPr>
            <a:spLocks noGrp="1"/>
          </p:cNvSpPr>
          <p:nvPr>
            <p:ph sz="half" idx="14"/>
          </p:nvPr>
        </p:nvSpPr>
        <p:spPr>
          <a:xfrm>
            <a:off x="16567451" y="17868193"/>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Mastertextformat bearbeiten</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Zweite Ebene</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Dritte Ebene</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Vierte Ebene</a:t>
            </a:r>
          </a:p>
          <a:p>
            <a:pPr marL="1566161" marR="0" lvl="4"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Fünfte Ebene</a:t>
            </a:r>
            <a:endParaRPr lang="de-DE" dirty="0" smtClean="0"/>
          </a:p>
        </p:txBody>
      </p:sp>
      <p:sp>
        <p:nvSpPr>
          <p:cNvPr id="13" name="Textplatzhalter 2"/>
          <p:cNvSpPr>
            <a:spLocks noGrp="1"/>
          </p:cNvSpPr>
          <p:nvPr>
            <p:ph type="body" idx="15"/>
          </p:nvPr>
        </p:nvSpPr>
        <p:spPr>
          <a:xfrm>
            <a:off x="16567451" y="14447253"/>
            <a:ext cx="12681905"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Mastertextformat bearbeiten</a:t>
            </a:r>
          </a:p>
        </p:txBody>
      </p:sp>
    </p:spTree>
    <p:extLst>
      <p:ext uri="{BB962C8B-B14F-4D97-AF65-F5344CB8AC3E}">
        <p14:creationId xmlns:p14="http://schemas.microsoft.com/office/powerpoint/2010/main" val="762014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en-US" smtClean="0"/>
              <a:t>Mastertitelformat bearbeiten</a:t>
            </a:r>
            <a:endParaRPr lang="de-DE" dirty="0"/>
          </a:p>
        </p:txBody>
      </p:sp>
    </p:spTree>
    <p:extLst>
      <p:ext uri="{BB962C8B-B14F-4D97-AF65-F5344CB8AC3E}">
        <p14:creationId xmlns:p14="http://schemas.microsoft.com/office/powerpoint/2010/main" val="4119213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1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a-DK" smtClean="0"/>
              <a:t>Klik for at redigere i master</a:t>
            </a:r>
            <a:endParaRPr lang="de-DE" dirty="0"/>
          </a:p>
        </p:txBody>
      </p:sp>
    </p:spTree>
    <p:extLst>
      <p:ext uri="{BB962C8B-B14F-4D97-AF65-F5344CB8AC3E}">
        <p14:creationId xmlns:p14="http://schemas.microsoft.com/office/powerpoint/2010/main" val="1826868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16016" y="9426336"/>
            <a:ext cx="10345483" cy="2244714"/>
          </a:xfrm>
        </p:spPr>
        <p:txBody>
          <a:bodyPr anchor="t">
            <a:normAutofit/>
          </a:bodyPr>
          <a:lstStyle>
            <a:lvl1pPr algn="l">
              <a:defRPr sz="11000" b="0" i="0">
                <a:latin typeface="Univers LT Std 55"/>
                <a:cs typeface="Univers LT Std 55"/>
              </a:defRPr>
            </a:lvl1pPr>
          </a:lstStyle>
          <a:p>
            <a:r>
              <a:rPr lang="en-US" smtClean="0"/>
              <a:t>Mastertitelformat bearbeiten</a:t>
            </a:r>
            <a:endParaRPr lang="de-DE" dirty="0"/>
          </a:p>
        </p:txBody>
      </p:sp>
      <p:sp>
        <p:nvSpPr>
          <p:cNvPr id="3" name="Inhaltsplatzhalter 2"/>
          <p:cNvSpPr>
            <a:spLocks noGrp="1"/>
          </p:cNvSpPr>
          <p:nvPr>
            <p:ph idx="1"/>
          </p:nvPr>
        </p:nvSpPr>
        <p:spPr>
          <a:xfrm>
            <a:off x="14135326" y="9426337"/>
            <a:ext cx="14630649" cy="2188731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11000"/>
            </a:lvl3pPr>
            <a:lvl4pPr>
              <a:defRPr sz="9100"/>
            </a:lvl4pPr>
            <a:lvl5pPr>
              <a:defRPr sz="9100"/>
            </a:lvl5pPr>
            <a:lvl6pPr>
              <a:defRPr sz="9100"/>
            </a:lvl6pPr>
            <a:lvl7pPr>
              <a:defRPr sz="9100"/>
            </a:lvl7pPr>
            <a:lvl8pPr>
              <a:defRPr sz="9100"/>
            </a:lvl8pPr>
            <a:lvl9pPr>
              <a:defRPr sz="91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Mastertextformat bearbeiten</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Zweite Ebene</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Dritte Ebene</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en-US" smtClean="0"/>
              <a:t>Vierte Ebene</a:t>
            </a:r>
          </a:p>
        </p:txBody>
      </p:sp>
      <p:sp>
        <p:nvSpPr>
          <p:cNvPr id="4" name="Textplatzhalter 3"/>
          <p:cNvSpPr>
            <a:spLocks noGrp="1"/>
          </p:cNvSpPr>
          <p:nvPr>
            <p:ph type="body" sz="half" idx="2"/>
          </p:nvPr>
        </p:nvSpPr>
        <p:spPr>
          <a:xfrm>
            <a:off x="3416016" y="12540083"/>
            <a:ext cx="10345483" cy="232779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Mastertextformat bearbeiten</a:t>
            </a:r>
          </a:p>
        </p:txBody>
      </p:sp>
    </p:spTree>
    <p:extLst>
      <p:ext uri="{BB962C8B-B14F-4D97-AF65-F5344CB8AC3E}">
        <p14:creationId xmlns:p14="http://schemas.microsoft.com/office/powerpoint/2010/main" val="72951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38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16016" y="9426336"/>
            <a:ext cx="10345483" cy="2244714"/>
          </a:xfrm>
        </p:spPr>
        <p:txBody>
          <a:bodyPr anchor="t">
            <a:normAutofit/>
          </a:bodyPr>
          <a:lstStyle>
            <a:lvl1pPr algn="l">
              <a:defRPr sz="11000" b="0" i="0">
                <a:latin typeface="Univers LT Std 55"/>
                <a:cs typeface="Univers LT Std 55"/>
              </a:defRPr>
            </a:lvl1pPr>
          </a:lstStyle>
          <a:p>
            <a:r>
              <a:rPr lang="da-DK" smtClean="0"/>
              <a:t>Klik for at redigere i master</a:t>
            </a:r>
            <a:endParaRPr lang="de-DE" dirty="0"/>
          </a:p>
        </p:txBody>
      </p:sp>
      <p:sp>
        <p:nvSpPr>
          <p:cNvPr id="3" name="Inhaltsplatzhalter 2"/>
          <p:cNvSpPr>
            <a:spLocks noGrp="1"/>
          </p:cNvSpPr>
          <p:nvPr>
            <p:ph idx="1"/>
          </p:nvPr>
        </p:nvSpPr>
        <p:spPr>
          <a:xfrm>
            <a:off x="14135326" y="9426337"/>
            <a:ext cx="14630649" cy="2188731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11000"/>
            </a:lvl3pPr>
            <a:lvl4pPr>
              <a:defRPr sz="9100"/>
            </a:lvl4pPr>
            <a:lvl5pPr>
              <a:defRPr sz="9100"/>
            </a:lvl5pPr>
            <a:lvl6pPr>
              <a:defRPr sz="9100"/>
            </a:lvl6pPr>
            <a:lvl7pPr>
              <a:defRPr sz="9100"/>
            </a:lvl7pPr>
            <a:lvl8pPr>
              <a:defRPr sz="9100"/>
            </a:lvl8pPr>
            <a:lvl9pPr>
              <a:defRPr sz="91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Klik for at redigere i master</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Andet niveau</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Tredje niveau</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Fjerde niveau</a:t>
            </a:r>
          </a:p>
        </p:txBody>
      </p:sp>
      <p:sp>
        <p:nvSpPr>
          <p:cNvPr id="4" name="Textplatzhalter 3"/>
          <p:cNvSpPr>
            <a:spLocks noGrp="1"/>
          </p:cNvSpPr>
          <p:nvPr>
            <p:ph type="body" sz="half" idx="2"/>
          </p:nvPr>
        </p:nvSpPr>
        <p:spPr>
          <a:xfrm>
            <a:off x="3416016" y="12540083"/>
            <a:ext cx="10345483" cy="232779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a-DK" smtClean="0"/>
              <a:t>Klik for at redigere i master</a:t>
            </a:r>
          </a:p>
        </p:txBody>
      </p:sp>
    </p:spTree>
    <p:extLst>
      <p:ext uri="{BB962C8B-B14F-4D97-AF65-F5344CB8AC3E}">
        <p14:creationId xmlns:p14="http://schemas.microsoft.com/office/powerpoint/2010/main" val="405884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416017" y="12278831"/>
            <a:ext cx="21195983" cy="10939956"/>
          </a:xfrm>
        </p:spPr>
        <p:txBody>
          <a:bodyPr/>
          <a:lstStyle>
            <a:lvl1pPr marL="0" indent="0" algn="l">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dirty="0" smtClean="0"/>
              <a:t>Master-</a:t>
            </a:r>
            <a:r>
              <a:rPr lang="de-DE" dirty="0" err="1" smtClean="0"/>
              <a:t>Subline</a:t>
            </a:r>
            <a:endParaRPr lang="de-DE" dirty="0"/>
          </a:p>
        </p:txBody>
      </p:sp>
      <p:sp>
        <p:nvSpPr>
          <p:cNvPr id="8"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a-DK" smtClean="0"/>
              <a:t>Klik for at redigere i master</a:t>
            </a:r>
            <a:endParaRPr lang="de-DE" dirty="0"/>
          </a:p>
        </p:txBody>
      </p:sp>
    </p:spTree>
    <p:extLst>
      <p:ext uri="{BB962C8B-B14F-4D97-AF65-F5344CB8AC3E}">
        <p14:creationId xmlns:p14="http://schemas.microsoft.com/office/powerpoint/2010/main" val="112578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416014" y="14891827"/>
            <a:ext cx="12681905" cy="19857070"/>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e-DE" dirty="0"/>
          </a:p>
        </p:txBody>
      </p:sp>
      <p:sp>
        <p:nvSpPr>
          <p:cNvPr id="9"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a-DK" smtClean="0"/>
              <a:t>Klik for at redigere i master</a:t>
            </a:r>
            <a:endParaRPr lang="de-DE" dirty="0"/>
          </a:p>
        </p:txBody>
      </p:sp>
      <p:sp>
        <p:nvSpPr>
          <p:cNvPr id="11" name="Inhaltsplatzhalter 2"/>
          <p:cNvSpPr>
            <a:spLocks noGrp="1"/>
          </p:cNvSpPr>
          <p:nvPr>
            <p:ph sz="half" idx="13"/>
          </p:nvPr>
        </p:nvSpPr>
        <p:spPr>
          <a:xfrm>
            <a:off x="16567451" y="14765430"/>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e-DE" dirty="0"/>
          </a:p>
        </p:txBody>
      </p:sp>
    </p:spTree>
    <p:extLst>
      <p:ext uri="{BB962C8B-B14F-4D97-AF65-F5344CB8AC3E}">
        <p14:creationId xmlns:p14="http://schemas.microsoft.com/office/powerpoint/2010/main" val="227032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416019" y="14447253"/>
            <a:ext cx="12681902"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a-DK" smtClean="0"/>
              <a:t>Klik for at redigere i master</a:t>
            </a:r>
          </a:p>
        </p:txBody>
      </p:sp>
      <p:sp>
        <p:nvSpPr>
          <p:cNvPr id="10"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a-DK" smtClean="0"/>
              <a:t>Klik for at redigere i master</a:t>
            </a:r>
            <a:endParaRPr lang="de-DE" dirty="0"/>
          </a:p>
        </p:txBody>
      </p:sp>
      <p:sp>
        <p:nvSpPr>
          <p:cNvPr id="11" name="Inhaltsplatzhalter 2"/>
          <p:cNvSpPr>
            <a:spLocks noGrp="1"/>
          </p:cNvSpPr>
          <p:nvPr>
            <p:ph sz="half" idx="13"/>
          </p:nvPr>
        </p:nvSpPr>
        <p:spPr>
          <a:xfrm>
            <a:off x="3416014" y="17868190"/>
            <a:ext cx="12681905" cy="16597985"/>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e-DE" dirty="0"/>
          </a:p>
        </p:txBody>
      </p:sp>
      <p:sp>
        <p:nvSpPr>
          <p:cNvPr id="12" name="Inhaltsplatzhalter 2"/>
          <p:cNvSpPr>
            <a:spLocks noGrp="1"/>
          </p:cNvSpPr>
          <p:nvPr>
            <p:ph sz="half" idx="14"/>
          </p:nvPr>
        </p:nvSpPr>
        <p:spPr>
          <a:xfrm>
            <a:off x="16567451" y="17868193"/>
            <a:ext cx="12681905" cy="16328007"/>
          </a:xfrm>
        </p:spPr>
        <p:txBody>
          <a:bodyPr/>
          <a:lst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defRPr sz="11000"/>
            </a:lvl1pPr>
            <a:lvl2pPr marL="3393350"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6400"/>
            </a:lvl2pPr>
            <a:lvl3pPr>
              <a:defRPr sz="9100"/>
            </a:lvl3pPr>
            <a:lvl4pPr>
              <a:defRPr sz="8200"/>
            </a:lvl4pPr>
            <a:lvl5pPr>
              <a:defRPr sz="8200"/>
            </a:lvl5pPr>
            <a:lvl6pPr>
              <a:defRPr sz="8200"/>
            </a:lvl6pPr>
            <a:lvl7pPr>
              <a:defRPr sz="8200"/>
            </a:lvl7pPr>
            <a:lvl8pPr>
              <a:defRPr sz="8200"/>
            </a:lvl8pPr>
            <a:lvl9pPr>
              <a:defRPr sz="8200"/>
            </a:lvl9pPr>
          </a:lstStyle>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Klik for at redigere i master</a:t>
            </a:r>
          </a:p>
          <a:p>
            <a:pPr marL="1566161" marR="0" lvl="1"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Andet niveau</a:t>
            </a:r>
          </a:p>
          <a:p>
            <a:pPr marL="1566161" marR="0" lvl="2"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Tredje niveau</a:t>
            </a:r>
          </a:p>
          <a:p>
            <a:pPr marL="1566161" marR="0" lvl="3"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Fjerde niveau</a:t>
            </a:r>
          </a:p>
          <a:p>
            <a:pPr marL="1566161" marR="0" lvl="4"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a-DK" smtClean="0"/>
              <a:t>Femte niveau</a:t>
            </a:r>
            <a:endParaRPr lang="de-DE" dirty="0" smtClean="0"/>
          </a:p>
        </p:txBody>
      </p:sp>
      <p:sp>
        <p:nvSpPr>
          <p:cNvPr id="13" name="Textplatzhalter 2"/>
          <p:cNvSpPr>
            <a:spLocks noGrp="1"/>
          </p:cNvSpPr>
          <p:nvPr>
            <p:ph type="body" idx="15"/>
          </p:nvPr>
        </p:nvSpPr>
        <p:spPr>
          <a:xfrm>
            <a:off x="16567451" y="14447253"/>
            <a:ext cx="12681905" cy="2464755"/>
          </a:xfrm>
        </p:spPr>
        <p:txBody>
          <a:bodyPr anchor="t"/>
          <a:lstStyle>
            <a:lvl1pPr marL="0" indent="0">
              <a:buNone/>
              <a:defRPr sz="11000" b="0" i="0">
                <a:latin typeface="Univers LT Std 55"/>
                <a:cs typeface="Univers LT Std 55"/>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a-DK" smtClean="0"/>
              <a:t>Klik for at redigere i master</a:t>
            </a:r>
          </a:p>
        </p:txBody>
      </p:sp>
    </p:spTree>
    <p:extLst>
      <p:ext uri="{BB962C8B-B14F-4D97-AF65-F5344CB8AC3E}">
        <p14:creationId xmlns:p14="http://schemas.microsoft.com/office/powerpoint/2010/main" val="147426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emf"/><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4.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emf"/><Relationship Id="rId4" Type="http://schemas.openxmlformats.org/officeDocument/2006/relationships/slideLayout" Target="../slideLayouts/slideLayout32.xml"/><Relationship Id="rId9" Type="http://schemas.openxmlformats.org/officeDocument/2006/relationships/image" Target="../media/image10.jp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7.xml"/><Relationship Id="rId7"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6.emf"/><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 3" descr="NSRP-2014-Combination_4-Combinatio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32294675"/>
            <a:ext cx="30279975" cy="11891257"/>
          </a:xfrm>
          <a:prstGeom prst="rect">
            <a:avLst/>
          </a:prstGeom>
        </p:spPr>
      </p:pic>
      <p:sp>
        <p:nvSpPr>
          <p:cNvPr id="2"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e-DE" dirty="0" smtClean="0"/>
              <a:t>MASTERTITEL</a:t>
            </a:r>
            <a:endParaRPr lang="de-DE" dirty="0"/>
          </a:p>
        </p:txBody>
      </p:sp>
      <p:sp>
        <p:nvSpPr>
          <p:cNvPr id="3" name="Textplatzhalter 2"/>
          <p:cNvSpPr>
            <a:spLocks noGrp="1"/>
          </p:cNvSpPr>
          <p:nvPr>
            <p:ph type="body" idx="1"/>
          </p:nvPr>
        </p:nvSpPr>
        <p:spPr>
          <a:xfrm>
            <a:off x="3416014" y="14015835"/>
            <a:ext cx="25833342" cy="24224469"/>
          </a:xfrm>
          <a:prstGeom prst="rect">
            <a:avLst/>
          </a:prstGeom>
        </p:spPr>
        <p:txBody>
          <a:bodyPr vert="horz" lIns="0" tIns="208822" rIns="417643" bIns="208822" rtlCol="0">
            <a:normAutofit/>
          </a:bodyPr>
          <a:lstStyle/>
          <a:p>
            <a:pPr lvl="0"/>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lvl="0"/>
            <a:endParaRPr lang="de-DE" dirty="0" smtClean="0"/>
          </a:p>
        </p:txBody>
      </p:sp>
      <p:pic>
        <p:nvPicPr>
          <p:cNvPr id="5" name="Bild 4" descr="INTERREG-North-Sea-Region-Logo-nSF-DF-CMYK.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22181" y="785616"/>
            <a:ext cx="8458206" cy="6487870"/>
          </a:xfrm>
          <a:prstGeom prst="rect">
            <a:avLst/>
          </a:prstGeom>
        </p:spPr>
      </p:pic>
      <p:pic>
        <p:nvPicPr>
          <p:cNvPr id="6" name="Bild 5" descr="interreg_icon_combating-climate_neg_CMYK.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426015" y="1709775"/>
            <a:ext cx="1607302" cy="3029780"/>
          </a:xfrm>
          <a:prstGeom prst="rect">
            <a:avLst/>
          </a:prstGeom>
        </p:spPr>
      </p:pic>
      <p:pic>
        <p:nvPicPr>
          <p:cNvPr id="7" name="Bild 6" descr="interreg_icon_enviroment_neg_CMYK.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877679" y="1709775"/>
            <a:ext cx="1607302" cy="3029780"/>
          </a:xfrm>
          <a:prstGeom prst="rect">
            <a:avLst/>
          </a:prstGeom>
        </p:spPr>
      </p:pic>
      <p:pic>
        <p:nvPicPr>
          <p:cNvPr id="8" name="Bild 7" descr="interreg_icon_research_and_innovation_neg_CMYK.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366998" y="1709772"/>
            <a:ext cx="1610730" cy="3036241"/>
          </a:xfrm>
          <a:prstGeom prst="rect">
            <a:avLst/>
          </a:prstGeom>
        </p:spPr>
      </p:pic>
      <p:pic>
        <p:nvPicPr>
          <p:cNvPr id="9" name="Bild 8" descr="interreg_icon_sustainable_neg_CMYK.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825906" y="1709775"/>
            <a:ext cx="1607302" cy="3029780"/>
          </a:xfrm>
          <a:prstGeom prst="rect">
            <a:avLst/>
          </a:prstGeom>
        </p:spPr>
      </p:pic>
    </p:spTree>
    <p:extLst>
      <p:ext uri="{BB962C8B-B14F-4D97-AF65-F5344CB8AC3E}">
        <p14:creationId xmlns:p14="http://schemas.microsoft.com/office/powerpoint/2010/main" val="29181049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49" r:id="rId7"/>
    <p:sldLayoutId id="2147483652" r:id="rId8"/>
    <p:sldLayoutId id="2147483653" r:id="rId9"/>
    <p:sldLayoutId id="2147483654" r:id="rId10"/>
  </p:sldLayoutIdLst>
  <p:txStyles>
    <p:titleStyle>
      <a:lvl1pPr algn="l" defTabSz="2088215" rtl="0" eaLnBrk="1" latinLnBrk="0" hangingPunct="1">
        <a:spcBef>
          <a:spcPct val="0"/>
        </a:spcBef>
        <a:buNone/>
        <a:tabLst>
          <a:tab pos="2450753" algn="l"/>
        </a:tabLst>
        <a:defRPr sz="15500" b="0" i="0" kern="1200">
          <a:solidFill>
            <a:srgbClr val="002542"/>
          </a:solidFill>
          <a:latin typeface="Univers LT Std 55"/>
          <a:ea typeface="+mj-ea"/>
          <a:cs typeface="Univers LT Std 55"/>
        </a:defRPr>
      </a:lvl1pPr>
    </p:titleStyle>
    <p:body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11000" b="0" i="0" kern="1200">
          <a:solidFill>
            <a:srgbClr val="00325A"/>
          </a:solidFill>
          <a:latin typeface="Univers LT Std 45 Light"/>
          <a:ea typeface="+mn-ea"/>
          <a:cs typeface="Univers LT Std 45 Light"/>
        </a:defRPr>
      </a:lvl1pPr>
      <a:lvl2pPr marL="1827188" marR="0" indent="0" algn="l" defTabSz="2088215" rtl="0" eaLnBrk="1" fontAlgn="auto" latinLnBrk="0" hangingPunct="1">
        <a:lnSpc>
          <a:spcPct val="100000"/>
        </a:lnSpc>
        <a:spcBef>
          <a:spcPct val="20000"/>
        </a:spcBef>
        <a:spcAft>
          <a:spcPts val="0"/>
        </a:spcAft>
        <a:buClrTx/>
        <a:buSzPct val="90000"/>
        <a:buFont typeface="Lucida Grande"/>
        <a:buNone/>
        <a:tabLst>
          <a:tab pos="1645922" algn="l"/>
        </a:tabLst>
        <a:defRPr sz="6400" b="0" i="0" kern="1200">
          <a:solidFill>
            <a:srgbClr val="00325A"/>
          </a:solidFill>
          <a:latin typeface="Univers LT Std 45 Light"/>
          <a:ea typeface="+mn-ea"/>
          <a:cs typeface="Univers LT Std 45 Light"/>
        </a:defRPr>
      </a:lvl2pPr>
      <a:lvl3pPr marL="5220538"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3pPr>
      <a:lvl4pPr marL="7308753"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4pPr>
      <a:lvl5pPr marL="9396969"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5pPr>
      <a:lvl6pPr marL="11485184" indent="-1044108" algn="l" defTabSz="2088215" rtl="0" eaLnBrk="1" latinLnBrk="0" hangingPunct="1">
        <a:spcBef>
          <a:spcPct val="20000"/>
        </a:spcBef>
        <a:buFont typeface="Arial"/>
        <a:buChar char="•"/>
        <a:defRPr sz="9100" kern="1200">
          <a:solidFill>
            <a:schemeClr val="tx1"/>
          </a:solidFill>
          <a:latin typeface="+mn-lt"/>
          <a:ea typeface="+mn-ea"/>
          <a:cs typeface="+mn-cs"/>
        </a:defRPr>
      </a:lvl6pPr>
      <a:lvl7pPr marL="13573399" indent="-1044108" algn="l" defTabSz="2088215" rtl="0" eaLnBrk="1" latinLnBrk="0" hangingPunct="1">
        <a:spcBef>
          <a:spcPct val="20000"/>
        </a:spcBef>
        <a:buFont typeface="Arial"/>
        <a:buChar char="•"/>
        <a:defRPr sz="9100" kern="1200">
          <a:solidFill>
            <a:schemeClr val="tx1"/>
          </a:solidFill>
          <a:latin typeface="+mn-lt"/>
          <a:ea typeface="+mn-ea"/>
          <a:cs typeface="+mn-cs"/>
        </a:defRPr>
      </a:lvl7pPr>
      <a:lvl8pPr marL="15661615" indent="-1044108" algn="l" defTabSz="2088215" rtl="0" eaLnBrk="1" latinLnBrk="0" hangingPunct="1">
        <a:spcBef>
          <a:spcPct val="20000"/>
        </a:spcBef>
        <a:buFont typeface="Arial"/>
        <a:buChar char="•"/>
        <a:defRPr sz="9100" kern="1200">
          <a:solidFill>
            <a:schemeClr val="tx1"/>
          </a:solidFill>
          <a:latin typeface="+mn-lt"/>
          <a:ea typeface="+mn-ea"/>
          <a:cs typeface="+mn-cs"/>
        </a:defRPr>
      </a:lvl8pPr>
      <a:lvl9pPr marL="17749830" indent="-1044108" algn="l" defTabSz="2088215"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de-DE"/>
      </a:defPPr>
      <a:lvl1pPr marL="0" algn="l" defTabSz="2088215" rtl="0" eaLnBrk="1" latinLnBrk="0" hangingPunct="1">
        <a:defRPr sz="8200" kern="1200">
          <a:solidFill>
            <a:schemeClr val="tx1"/>
          </a:solidFill>
          <a:latin typeface="+mn-lt"/>
          <a:ea typeface="+mn-ea"/>
          <a:cs typeface="+mn-cs"/>
        </a:defRPr>
      </a:lvl1pPr>
      <a:lvl2pPr marL="2088215" algn="l" defTabSz="2088215" rtl="0" eaLnBrk="1" latinLnBrk="0" hangingPunct="1">
        <a:defRPr sz="8200" kern="1200">
          <a:solidFill>
            <a:schemeClr val="tx1"/>
          </a:solidFill>
          <a:latin typeface="+mn-lt"/>
          <a:ea typeface="+mn-ea"/>
          <a:cs typeface="+mn-cs"/>
        </a:defRPr>
      </a:lvl2pPr>
      <a:lvl3pPr marL="4176431" algn="l" defTabSz="2088215" rtl="0" eaLnBrk="1" latinLnBrk="0" hangingPunct="1">
        <a:defRPr sz="8200" kern="1200">
          <a:solidFill>
            <a:schemeClr val="tx1"/>
          </a:solidFill>
          <a:latin typeface="+mn-lt"/>
          <a:ea typeface="+mn-ea"/>
          <a:cs typeface="+mn-cs"/>
        </a:defRPr>
      </a:lvl3pPr>
      <a:lvl4pPr marL="6264646" algn="l" defTabSz="2088215" rtl="0" eaLnBrk="1" latinLnBrk="0" hangingPunct="1">
        <a:defRPr sz="8200" kern="1200">
          <a:solidFill>
            <a:schemeClr val="tx1"/>
          </a:solidFill>
          <a:latin typeface="+mn-lt"/>
          <a:ea typeface="+mn-ea"/>
          <a:cs typeface="+mn-cs"/>
        </a:defRPr>
      </a:lvl4pPr>
      <a:lvl5pPr marL="8352861" algn="l" defTabSz="2088215" rtl="0" eaLnBrk="1" latinLnBrk="0" hangingPunct="1">
        <a:defRPr sz="8200" kern="1200">
          <a:solidFill>
            <a:schemeClr val="tx1"/>
          </a:solidFill>
          <a:latin typeface="+mn-lt"/>
          <a:ea typeface="+mn-ea"/>
          <a:cs typeface="+mn-cs"/>
        </a:defRPr>
      </a:lvl5pPr>
      <a:lvl6pPr marL="10441076" algn="l" defTabSz="2088215" rtl="0" eaLnBrk="1" latinLnBrk="0" hangingPunct="1">
        <a:defRPr sz="8200" kern="1200">
          <a:solidFill>
            <a:schemeClr val="tx1"/>
          </a:solidFill>
          <a:latin typeface="+mn-lt"/>
          <a:ea typeface="+mn-ea"/>
          <a:cs typeface="+mn-cs"/>
        </a:defRPr>
      </a:lvl6pPr>
      <a:lvl7pPr marL="12529292" algn="l" defTabSz="2088215" rtl="0" eaLnBrk="1" latinLnBrk="0" hangingPunct="1">
        <a:defRPr sz="8200" kern="1200">
          <a:solidFill>
            <a:schemeClr val="tx1"/>
          </a:solidFill>
          <a:latin typeface="+mn-lt"/>
          <a:ea typeface="+mn-ea"/>
          <a:cs typeface="+mn-cs"/>
        </a:defRPr>
      </a:lvl7pPr>
      <a:lvl8pPr marL="14617507" algn="l" defTabSz="2088215" rtl="0" eaLnBrk="1" latinLnBrk="0" hangingPunct="1">
        <a:defRPr sz="8200" kern="1200">
          <a:solidFill>
            <a:schemeClr val="tx1"/>
          </a:solidFill>
          <a:latin typeface="+mn-lt"/>
          <a:ea typeface="+mn-ea"/>
          <a:cs typeface="+mn-cs"/>
        </a:defRPr>
      </a:lvl8pPr>
      <a:lvl9pPr marL="16705722" algn="l" defTabSz="2088215" rtl="0" eaLnBrk="1" latinLnBrk="0" hangingPunct="1">
        <a:defRPr sz="8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descr="NSRP-2014-Wavelines_Research and Innovati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 y="32294675"/>
            <a:ext cx="30279975" cy="11891257"/>
          </a:xfrm>
          <a:prstGeom prst="rect">
            <a:avLst/>
          </a:prstGeom>
        </p:spPr>
      </p:pic>
      <p:sp>
        <p:nvSpPr>
          <p:cNvPr id="2"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e-DE" dirty="0" smtClean="0"/>
              <a:t>MASTERTITEL</a:t>
            </a:r>
            <a:endParaRPr lang="de-DE" dirty="0"/>
          </a:p>
        </p:txBody>
      </p:sp>
      <p:sp>
        <p:nvSpPr>
          <p:cNvPr id="3" name="Textplatzhalter 2"/>
          <p:cNvSpPr>
            <a:spLocks noGrp="1"/>
          </p:cNvSpPr>
          <p:nvPr>
            <p:ph type="body" idx="1"/>
          </p:nvPr>
        </p:nvSpPr>
        <p:spPr>
          <a:xfrm>
            <a:off x="3416014" y="14015835"/>
            <a:ext cx="25833342" cy="24224469"/>
          </a:xfrm>
          <a:prstGeom prst="rect">
            <a:avLst/>
          </a:prstGeom>
        </p:spPr>
        <p:txBody>
          <a:bodyPr vert="horz" lIns="0" tIns="208822" rIns="417643" bIns="208822" rtlCol="0">
            <a:normAutofit/>
          </a:bodyPr>
          <a:lstStyle/>
          <a:p>
            <a:pPr lvl="0"/>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lvl="0"/>
            <a:endParaRPr lang="de-DE" dirty="0" smtClean="0"/>
          </a:p>
        </p:txBody>
      </p:sp>
      <p:pic>
        <p:nvPicPr>
          <p:cNvPr id="7" name="Bild 6" descr="INTERREG-North-Sea-Region-Logo-nSF-DF-CMY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2181" y="785616"/>
            <a:ext cx="8458206" cy="6487870"/>
          </a:xfrm>
          <a:prstGeom prst="rect">
            <a:avLst/>
          </a:prstGeom>
        </p:spPr>
      </p:pic>
      <p:pic>
        <p:nvPicPr>
          <p:cNvPr id="9" name="Bild 8" descr="interreg_icon_research_and_innovation_neg_CMYK.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22480" y="1709778"/>
            <a:ext cx="1610730" cy="3036241"/>
          </a:xfrm>
          <a:prstGeom prst="rect">
            <a:avLst/>
          </a:prstGeom>
        </p:spPr>
      </p:pic>
    </p:spTree>
    <p:extLst>
      <p:ext uri="{BB962C8B-B14F-4D97-AF65-F5344CB8AC3E}">
        <p14:creationId xmlns:p14="http://schemas.microsoft.com/office/powerpoint/2010/main" val="359710195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l" defTabSz="2088215" rtl="0" eaLnBrk="1" latinLnBrk="0" hangingPunct="1">
        <a:spcBef>
          <a:spcPct val="0"/>
        </a:spcBef>
        <a:buNone/>
        <a:tabLst>
          <a:tab pos="2450753" algn="l"/>
        </a:tabLst>
        <a:defRPr sz="15500" b="0" i="0" kern="1200">
          <a:solidFill>
            <a:srgbClr val="002542"/>
          </a:solidFill>
          <a:latin typeface="Univers LT Std 55"/>
          <a:ea typeface="+mj-ea"/>
          <a:cs typeface="Univers LT Std 55"/>
        </a:defRPr>
      </a:lvl1pPr>
    </p:titleStyle>
    <p:body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11000" b="0" i="0" kern="1200">
          <a:solidFill>
            <a:srgbClr val="00325A"/>
          </a:solidFill>
          <a:latin typeface="Univers LT Std 45 Light"/>
          <a:ea typeface="+mn-ea"/>
          <a:cs typeface="Univers LT Std 45 Light"/>
        </a:defRPr>
      </a:lvl1pPr>
      <a:lvl2pPr marL="1827188" marR="0" indent="0" algn="l" defTabSz="2088215" rtl="0" eaLnBrk="1" fontAlgn="auto" latinLnBrk="0" hangingPunct="1">
        <a:lnSpc>
          <a:spcPct val="100000"/>
        </a:lnSpc>
        <a:spcBef>
          <a:spcPct val="20000"/>
        </a:spcBef>
        <a:spcAft>
          <a:spcPts val="0"/>
        </a:spcAft>
        <a:buClrTx/>
        <a:buSzPct val="90000"/>
        <a:buFont typeface="Lucida Grande"/>
        <a:buNone/>
        <a:tabLst>
          <a:tab pos="1645922" algn="l"/>
        </a:tabLst>
        <a:defRPr sz="6400" b="0" i="0" kern="1200">
          <a:solidFill>
            <a:srgbClr val="00325A"/>
          </a:solidFill>
          <a:latin typeface="Univers LT Std 45 Light"/>
          <a:ea typeface="+mn-ea"/>
          <a:cs typeface="Univers LT Std 45 Light"/>
        </a:defRPr>
      </a:lvl2pPr>
      <a:lvl3pPr marL="5220538"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3pPr>
      <a:lvl4pPr marL="7308753"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4pPr>
      <a:lvl5pPr marL="9396969"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5pPr>
      <a:lvl6pPr marL="11485184" indent="-1044108" algn="l" defTabSz="2088215" rtl="0" eaLnBrk="1" latinLnBrk="0" hangingPunct="1">
        <a:spcBef>
          <a:spcPct val="20000"/>
        </a:spcBef>
        <a:buFont typeface="Arial"/>
        <a:buChar char="•"/>
        <a:defRPr sz="9100" kern="1200">
          <a:solidFill>
            <a:schemeClr val="tx1"/>
          </a:solidFill>
          <a:latin typeface="+mn-lt"/>
          <a:ea typeface="+mn-ea"/>
          <a:cs typeface="+mn-cs"/>
        </a:defRPr>
      </a:lvl6pPr>
      <a:lvl7pPr marL="13573399" indent="-1044108" algn="l" defTabSz="2088215" rtl="0" eaLnBrk="1" latinLnBrk="0" hangingPunct="1">
        <a:spcBef>
          <a:spcPct val="20000"/>
        </a:spcBef>
        <a:buFont typeface="Arial"/>
        <a:buChar char="•"/>
        <a:defRPr sz="9100" kern="1200">
          <a:solidFill>
            <a:schemeClr val="tx1"/>
          </a:solidFill>
          <a:latin typeface="+mn-lt"/>
          <a:ea typeface="+mn-ea"/>
          <a:cs typeface="+mn-cs"/>
        </a:defRPr>
      </a:lvl7pPr>
      <a:lvl8pPr marL="15661615" indent="-1044108" algn="l" defTabSz="2088215" rtl="0" eaLnBrk="1" latinLnBrk="0" hangingPunct="1">
        <a:spcBef>
          <a:spcPct val="20000"/>
        </a:spcBef>
        <a:buFont typeface="Arial"/>
        <a:buChar char="•"/>
        <a:defRPr sz="9100" kern="1200">
          <a:solidFill>
            <a:schemeClr val="tx1"/>
          </a:solidFill>
          <a:latin typeface="+mn-lt"/>
          <a:ea typeface="+mn-ea"/>
          <a:cs typeface="+mn-cs"/>
        </a:defRPr>
      </a:lvl8pPr>
      <a:lvl9pPr marL="17749830" indent="-1044108" algn="l" defTabSz="2088215"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de-DE"/>
      </a:defPPr>
      <a:lvl1pPr marL="0" algn="l" defTabSz="2088215" rtl="0" eaLnBrk="1" latinLnBrk="0" hangingPunct="1">
        <a:defRPr sz="8200" kern="1200">
          <a:solidFill>
            <a:schemeClr val="tx1"/>
          </a:solidFill>
          <a:latin typeface="+mn-lt"/>
          <a:ea typeface="+mn-ea"/>
          <a:cs typeface="+mn-cs"/>
        </a:defRPr>
      </a:lvl1pPr>
      <a:lvl2pPr marL="2088215" algn="l" defTabSz="2088215" rtl="0" eaLnBrk="1" latinLnBrk="0" hangingPunct="1">
        <a:defRPr sz="8200" kern="1200">
          <a:solidFill>
            <a:schemeClr val="tx1"/>
          </a:solidFill>
          <a:latin typeface="+mn-lt"/>
          <a:ea typeface="+mn-ea"/>
          <a:cs typeface="+mn-cs"/>
        </a:defRPr>
      </a:lvl2pPr>
      <a:lvl3pPr marL="4176431" algn="l" defTabSz="2088215" rtl="0" eaLnBrk="1" latinLnBrk="0" hangingPunct="1">
        <a:defRPr sz="8200" kern="1200">
          <a:solidFill>
            <a:schemeClr val="tx1"/>
          </a:solidFill>
          <a:latin typeface="+mn-lt"/>
          <a:ea typeface="+mn-ea"/>
          <a:cs typeface="+mn-cs"/>
        </a:defRPr>
      </a:lvl3pPr>
      <a:lvl4pPr marL="6264646" algn="l" defTabSz="2088215" rtl="0" eaLnBrk="1" latinLnBrk="0" hangingPunct="1">
        <a:defRPr sz="8200" kern="1200">
          <a:solidFill>
            <a:schemeClr val="tx1"/>
          </a:solidFill>
          <a:latin typeface="+mn-lt"/>
          <a:ea typeface="+mn-ea"/>
          <a:cs typeface="+mn-cs"/>
        </a:defRPr>
      </a:lvl4pPr>
      <a:lvl5pPr marL="8352861" algn="l" defTabSz="2088215" rtl="0" eaLnBrk="1" latinLnBrk="0" hangingPunct="1">
        <a:defRPr sz="8200" kern="1200">
          <a:solidFill>
            <a:schemeClr val="tx1"/>
          </a:solidFill>
          <a:latin typeface="+mn-lt"/>
          <a:ea typeface="+mn-ea"/>
          <a:cs typeface="+mn-cs"/>
        </a:defRPr>
      </a:lvl5pPr>
      <a:lvl6pPr marL="10441076" algn="l" defTabSz="2088215" rtl="0" eaLnBrk="1" latinLnBrk="0" hangingPunct="1">
        <a:defRPr sz="8200" kern="1200">
          <a:solidFill>
            <a:schemeClr val="tx1"/>
          </a:solidFill>
          <a:latin typeface="+mn-lt"/>
          <a:ea typeface="+mn-ea"/>
          <a:cs typeface="+mn-cs"/>
        </a:defRPr>
      </a:lvl6pPr>
      <a:lvl7pPr marL="12529292" algn="l" defTabSz="2088215" rtl="0" eaLnBrk="1" latinLnBrk="0" hangingPunct="1">
        <a:defRPr sz="8200" kern="1200">
          <a:solidFill>
            <a:schemeClr val="tx1"/>
          </a:solidFill>
          <a:latin typeface="+mn-lt"/>
          <a:ea typeface="+mn-ea"/>
          <a:cs typeface="+mn-cs"/>
        </a:defRPr>
      </a:lvl7pPr>
      <a:lvl8pPr marL="14617507" algn="l" defTabSz="2088215" rtl="0" eaLnBrk="1" latinLnBrk="0" hangingPunct="1">
        <a:defRPr sz="8200" kern="1200">
          <a:solidFill>
            <a:schemeClr val="tx1"/>
          </a:solidFill>
          <a:latin typeface="+mn-lt"/>
          <a:ea typeface="+mn-ea"/>
          <a:cs typeface="+mn-cs"/>
        </a:defRPr>
      </a:lvl8pPr>
      <a:lvl9pPr marL="16705722" algn="l" defTabSz="2088215" rtl="0" eaLnBrk="1" latinLnBrk="0" hangingPunct="1">
        <a:defRPr sz="8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 5" descr="NSRP-2014-Wavelines_Environment and Resource Efficiency.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2294675"/>
            <a:ext cx="30279975" cy="11891257"/>
          </a:xfrm>
          <a:prstGeom prst="rect">
            <a:avLst/>
          </a:prstGeom>
        </p:spPr>
      </p:pic>
      <p:sp>
        <p:nvSpPr>
          <p:cNvPr id="2"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e-DE" dirty="0" smtClean="0"/>
              <a:t>MASTERTITEL</a:t>
            </a:r>
            <a:endParaRPr lang="de-DE" dirty="0"/>
          </a:p>
        </p:txBody>
      </p:sp>
      <p:sp>
        <p:nvSpPr>
          <p:cNvPr id="3" name="Textplatzhalter 2"/>
          <p:cNvSpPr>
            <a:spLocks noGrp="1"/>
          </p:cNvSpPr>
          <p:nvPr>
            <p:ph type="body" idx="1"/>
          </p:nvPr>
        </p:nvSpPr>
        <p:spPr>
          <a:xfrm>
            <a:off x="3416014" y="14015835"/>
            <a:ext cx="25833342" cy="24224469"/>
          </a:xfrm>
          <a:prstGeom prst="rect">
            <a:avLst/>
          </a:prstGeom>
        </p:spPr>
        <p:txBody>
          <a:bodyPr vert="horz" lIns="0" tIns="208822" rIns="417643" bIns="208822" rtlCol="0">
            <a:normAutofit/>
          </a:bodyPr>
          <a:lstStyle/>
          <a:p>
            <a:pPr lvl="0"/>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lvl="0"/>
            <a:endParaRPr lang="de-DE" dirty="0" smtClean="0"/>
          </a:p>
        </p:txBody>
      </p:sp>
      <p:pic>
        <p:nvPicPr>
          <p:cNvPr id="7" name="Bild 6" descr="INTERREG-North-Sea-Region-Logo-nSF-DF-CMYK.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22181" y="785616"/>
            <a:ext cx="8458206" cy="6487870"/>
          </a:xfrm>
          <a:prstGeom prst="rect">
            <a:avLst/>
          </a:prstGeom>
        </p:spPr>
      </p:pic>
      <p:pic>
        <p:nvPicPr>
          <p:cNvPr id="9" name="Bild 8" descr="interreg_icon_enviroment_neg_CMYK.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825906" y="1716230"/>
            <a:ext cx="1607302" cy="3029780"/>
          </a:xfrm>
          <a:prstGeom prst="rect">
            <a:avLst/>
          </a:prstGeom>
        </p:spPr>
      </p:pic>
    </p:spTree>
    <p:extLst>
      <p:ext uri="{BB962C8B-B14F-4D97-AF65-F5344CB8AC3E}">
        <p14:creationId xmlns:p14="http://schemas.microsoft.com/office/powerpoint/2010/main" val="21799182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92" r:id="rId7"/>
    <p:sldLayoutId id="2147483693" r:id="rId8"/>
    <p:sldLayoutId id="2147483694" r:id="rId9"/>
    <p:sldLayoutId id="2147483695" r:id="rId10"/>
    <p:sldLayoutId id="2147483696" r:id="rId11"/>
    <p:sldLayoutId id="2147483697" r:id="rId12"/>
  </p:sldLayoutIdLst>
  <p:txStyles>
    <p:titleStyle>
      <a:lvl1pPr algn="l" defTabSz="2088215" rtl="0" eaLnBrk="1" latinLnBrk="0" hangingPunct="1">
        <a:spcBef>
          <a:spcPct val="0"/>
        </a:spcBef>
        <a:buNone/>
        <a:tabLst>
          <a:tab pos="2450753" algn="l"/>
        </a:tabLst>
        <a:defRPr sz="15500" b="0" i="0" kern="1200">
          <a:solidFill>
            <a:srgbClr val="002542"/>
          </a:solidFill>
          <a:latin typeface="Univers LT Std 55"/>
          <a:ea typeface="+mj-ea"/>
          <a:cs typeface="Univers LT Std 55"/>
        </a:defRPr>
      </a:lvl1pPr>
    </p:titleStyle>
    <p:body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11000" b="0" i="0" kern="1200">
          <a:solidFill>
            <a:srgbClr val="00325A"/>
          </a:solidFill>
          <a:latin typeface="Univers LT Std 45 Light"/>
          <a:ea typeface="+mn-ea"/>
          <a:cs typeface="Univers LT Std 45 Light"/>
        </a:defRPr>
      </a:lvl1pPr>
      <a:lvl2pPr marL="1827188" marR="0" indent="0" algn="l" defTabSz="2088215" rtl="0" eaLnBrk="1" fontAlgn="auto" latinLnBrk="0" hangingPunct="1">
        <a:lnSpc>
          <a:spcPct val="100000"/>
        </a:lnSpc>
        <a:spcBef>
          <a:spcPct val="20000"/>
        </a:spcBef>
        <a:spcAft>
          <a:spcPts val="0"/>
        </a:spcAft>
        <a:buClrTx/>
        <a:buSzPct val="90000"/>
        <a:buFont typeface="Lucida Grande"/>
        <a:buNone/>
        <a:tabLst>
          <a:tab pos="1645922" algn="l"/>
        </a:tabLst>
        <a:defRPr sz="6400" b="0" i="0" kern="1200">
          <a:solidFill>
            <a:srgbClr val="00325A"/>
          </a:solidFill>
          <a:latin typeface="Univers LT Std 45 Light"/>
          <a:ea typeface="+mn-ea"/>
          <a:cs typeface="Univers LT Std 45 Light"/>
        </a:defRPr>
      </a:lvl2pPr>
      <a:lvl3pPr marL="5220538"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3pPr>
      <a:lvl4pPr marL="7308753"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4pPr>
      <a:lvl5pPr marL="9396969"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5pPr>
      <a:lvl6pPr marL="11485184" indent="-1044108" algn="l" defTabSz="2088215" rtl="0" eaLnBrk="1" latinLnBrk="0" hangingPunct="1">
        <a:spcBef>
          <a:spcPct val="20000"/>
        </a:spcBef>
        <a:buFont typeface="Arial"/>
        <a:buChar char="•"/>
        <a:defRPr sz="9100" kern="1200">
          <a:solidFill>
            <a:schemeClr val="tx1"/>
          </a:solidFill>
          <a:latin typeface="+mn-lt"/>
          <a:ea typeface="+mn-ea"/>
          <a:cs typeface="+mn-cs"/>
        </a:defRPr>
      </a:lvl6pPr>
      <a:lvl7pPr marL="13573399" indent="-1044108" algn="l" defTabSz="2088215" rtl="0" eaLnBrk="1" latinLnBrk="0" hangingPunct="1">
        <a:spcBef>
          <a:spcPct val="20000"/>
        </a:spcBef>
        <a:buFont typeface="Arial"/>
        <a:buChar char="•"/>
        <a:defRPr sz="9100" kern="1200">
          <a:solidFill>
            <a:schemeClr val="tx1"/>
          </a:solidFill>
          <a:latin typeface="+mn-lt"/>
          <a:ea typeface="+mn-ea"/>
          <a:cs typeface="+mn-cs"/>
        </a:defRPr>
      </a:lvl7pPr>
      <a:lvl8pPr marL="15661615" indent="-1044108" algn="l" defTabSz="2088215" rtl="0" eaLnBrk="1" latinLnBrk="0" hangingPunct="1">
        <a:spcBef>
          <a:spcPct val="20000"/>
        </a:spcBef>
        <a:buFont typeface="Arial"/>
        <a:buChar char="•"/>
        <a:defRPr sz="9100" kern="1200">
          <a:solidFill>
            <a:schemeClr val="tx1"/>
          </a:solidFill>
          <a:latin typeface="+mn-lt"/>
          <a:ea typeface="+mn-ea"/>
          <a:cs typeface="+mn-cs"/>
        </a:defRPr>
      </a:lvl8pPr>
      <a:lvl9pPr marL="17749830" indent="-1044108" algn="l" defTabSz="2088215"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de-DE"/>
      </a:defPPr>
      <a:lvl1pPr marL="0" algn="l" defTabSz="2088215" rtl="0" eaLnBrk="1" latinLnBrk="0" hangingPunct="1">
        <a:defRPr sz="8200" kern="1200">
          <a:solidFill>
            <a:schemeClr val="tx1"/>
          </a:solidFill>
          <a:latin typeface="+mn-lt"/>
          <a:ea typeface="+mn-ea"/>
          <a:cs typeface="+mn-cs"/>
        </a:defRPr>
      </a:lvl1pPr>
      <a:lvl2pPr marL="2088215" algn="l" defTabSz="2088215" rtl="0" eaLnBrk="1" latinLnBrk="0" hangingPunct="1">
        <a:defRPr sz="8200" kern="1200">
          <a:solidFill>
            <a:schemeClr val="tx1"/>
          </a:solidFill>
          <a:latin typeface="+mn-lt"/>
          <a:ea typeface="+mn-ea"/>
          <a:cs typeface="+mn-cs"/>
        </a:defRPr>
      </a:lvl2pPr>
      <a:lvl3pPr marL="4176431" algn="l" defTabSz="2088215" rtl="0" eaLnBrk="1" latinLnBrk="0" hangingPunct="1">
        <a:defRPr sz="8200" kern="1200">
          <a:solidFill>
            <a:schemeClr val="tx1"/>
          </a:solidFill>
          <a:latin typeface="+mn-lt"/>
          <a:ea typeface="+mn-ea"/>
          <a:cs typeface="+mn-cs"/>
        </a:defRPr>
      </a:lvl3pPr>
      <a:lvl4pPr marL="6264646" algn="l" defTabSz="2088215" rtl="0" eaLnBrk="1" latinLnBrk="0" hangingPunct="1">
        <a:defRPr sz="8200" kern="1200">
          <a:solidFill>
            <a:schemeClr val="tx1"/>
          </a:solidFill>
          <a:latin typeface="+mn-lt"/>
          <a:ea typeface="+mn-ea"/>
          <a:cs typeface="+mn-cs"/>
        </a:defRPr>
      </a:lvl4pPr>
      <a:lvl5pPr marL="8352861" algn="l" defTabSz="2088215" rtl="0" eaLnBrk="1" latinLnBrk="0" hangingPunct="1">
        <a:defRPr sz="8200" kern="1200">
          <a:solidFill>
            <a:schemeClr val="tx1"/>
          </a:solidFill>
          <a:latin typeface="+mn-lt"/>
          <a:ea typeface="+mn-ea"/>
          <a:cs typeface="+mn-cs"/>
        </a:defRPr>
      </a:lvl5pPr>
      <a:lvl6pPr marL="10441076" algn="l" defTabSz="2088215" rtl="0" eaLnBrk="1" latinLnBrk="0" hangingPunct="1">
        <a:defRPr sz="8200" kern="1200">
          <a:solidFill>
            <a:schemeClr val="tx1"/>
          </a:solidFill>
          <a:latin typeface="+mn-lt"/>
          <a:ea typeface="+mn-ea"/>
          <a:cs typeface="+mn-cs"/>
        </a:defRPr>
      </a:lvl6pPr>
      <a:lvl7pPr marL="12529292" algn="l" defTabSz="2088215" rtl="0" eaLnBrk="1" latinLnBrk="0" hangingPunct="1">
        <a:defRPr sz="8200" kern="1200">
          <a:solidFill>
            <a:schemeClr val="tx1"/>
          </a:solidFill>
          <a:latin typeface="+mn-lt"/>
          <a:ea typeface="+mn-ea"/>
          <a:cs typeface="+mn-cs"/>
        </a:defRPr>
      </a:lvl7pPr>
      <a:lvl8pPr marL="14617507" algn="l" defTabSz="2088215" rtl="0" eaLnBrk="1" latinLnBrk="0" hangingPunct="1">
        <a:defRPr sz="8200" kern="1200">
          <a:solidFill>
            <a:schemeClr val="tx1"/>
          </a:solidFill>
          <a:latin typeface="+mn-lt"/>
          <a:ea typeface="+mn-ea"/>
          <a:cs typeface="+mn-cs"/>
        </a:defRPr>
      </a:lvl8pPr>
      <a:lvl9pPr marL="16705722" algn="l" defTabSz="2088215" rtl="0" eaLnBrk="1" latinLnBrk="0" hangingPunct="1">
        <a:defRPr sz="8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descr="NSRP-2014-Wavelines_Combating Climate Chan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 y="32294675"/>
            <a:ext cx="30279975" cy="11891257"/>
          </a:xfrm>
          <a:prstGeom prst="rect">
            <a:avLst/>
          </a:prstGeom>
        </p:spPr>
      </p:pic>
      <p:sp>
        <p:nvSpPr>
          <p:cNvPr id="2"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e-DE" dirty="0" smtClean="0"/>
              <a:t>MASTER TITLE</a:t>
            </a:r>
            <a:endParaRPr lang="de-DE" dirty="0"/>
          </a:p>
        </p:txBody>
      </p:sp>
      <p:sp>
        <p:nvSpPr>
          <p:cNvPr id="3" name="Textplatzhalter 2"/>
          <p:cNvSpPr>
            <a:spLocks noGrp="1"/>
          </p:cNvSpPr>
          <p:nvPr>
            <p:ph type="body" idx="1"/>
          </p:nvPr>
        </p:nvSpPr>
        <p:spPr>
          <a:xfrm>
            <a:off x="3416014" y="14015835"/>
            <a:ext cx="25833342" cy="24224469"/>
          </a:xfrm>
          <a:prstGeom prst="rect">
            <a:avLst/>
          </a:prstGeom>
        </p:spPr>
        <p:txBody>
          <a:bodyPr vert="horz" lIns="0" tIns="208822" rIns="417643" bIns="208822" rtlCol="0">
            <a:normAutofit/>
          </a:bodyPr>
          <a:lstStyle/>
          <a:p>
            <a:pPr lvl="0"/>
            <a:r>
              <a:rPr lang="de-DE" dirty="0" smtClean="0"/>
              <a:t>Master </a:t>
            </a:r>
            <a:r>
              <a:rPr lang="de-DE" dirty="0" err="1" smtClean="0"/>
              <a:t>text</a:t>
            </a:r>
            <a:r>
              <a:rPr lang="de-DE" dirty="0" smtClean="0"/>
              <a:t> </a:t>
            </a:r>
            <a:r>
              <a:rPr lang="de-DE" dirty="0" err="1" smtClean="0"/>
              <a:t>format</a:t>
            </a:r>
            <a:endParaRPr lang="de-DE" dirty="0" smtClean="0"/>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 </a:t>
            </a:r>
            <a:r>
              <a:rPr lang="de-DE" dirty="0" err="1" smtClean="0"/>
              <a:t>text</a:t>
            </a:r>
            <a:r>
              <a:rPr lang="de-DE" dirty="0" smtClean="0"/>
              <a:t> </a:t>
            </a:r>
            <a:r>
              <a:rPr lang="de-DE" dirty="0" err="1" smtClean="0"/>
              <a:t>format</a:t>
            </a:r>
            <a:endParaRPr lang="de-DE" dirty="0" smtClean="0"/>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 </a:t>
            </a:r>
            <a:r>
              <a:rPr lang="de-DE" dirty="0" err="1" smtClean="0"/>
              <a:t>text</a:t>
            </a:r>
            <a:r>
              <a:rPr lang="de-DE" dirty="0" smtClean="0"/>
              <a:t> </a:t>
            </a:r>
            <a:r>
              <a:rPr lang="de-DE" dirty="0" err="1" smtClean="0"/>
              <a:t>format</a:t>
            </a:r>
            <a:endParaRPr lang="de-DE" dirty="0" smtClean="0"/>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 </a:t>
            </a:r>
            <a:r>
              <a:rPr lang="de-DE" dirty="0" err="1" smtClean="0"/>
              <a:t>text</a:t>
            </a:r>
            <a:r>
              <a:rPr lang="de-DE" dirty="0" smtClean="0"/>
              <a:t> </a:t>
            </a:r>
            <a:r>
              <a:rPr lang="de-DE" dirty="0" err="1" smtClean="0"/>
              <a:t>format</a:t>
            </a: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 </a:t>
            </a:r>
            <a:r>
              <a:rPr lang="de-DE" dirty="0" err="1" smtClean="0"/>
              <a:t>text</a:t>
            </a:r>
            <a:r>
              <a:rPr lang="de-DE" dirty="0" smtClean="0"/>
              <a:t> </a:t>
            </a:r>
            <a:r>
              <a:rPr lang="de-DE" dirty="0" err="1" smtClean="0"/>
              <a:t>format</a:t>
            </a:r>
            <a:r>
              <a:rPr lang="de-DE" dirty="0" smtClean="0"/>
              <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 </a:t>
            </a:r>
            <a:r>
              <a:rPr lang="de-DE" dirty="0" err="1" smtClean="0"/>
              <a:t>text</a:t>
            </a:r>
            <a:r>
              <a:rPr lang="de-DE" dirty="0" smtClean="0"/>
              <a:t> </a:t>
            </a:r>
            <a:r>
              <a:rPr lang="de-DE" dirty="0" err="1" smtClean="0"/>
              <a:t>format</a:t>
            </a:r>
            <a:r>
              <a:rPr lang="de-DE" dirty="0" smtClean="0"/>
              <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 </a:t>
            </a:r>
            <a:r>
              <a:rPr lang="de-DE" dirty="0" err="1" smtClean="0"/>
              <a:t>text</a:t>
            </a:r>
            <a:r>
              <a:rPr lang="de-DE" dirty="0" smtClean="0"/>
              <a:t> </a:t>
            </a:r>
            <a:r>
              <a:rPr lang="de-DE" dirty="0" err="1" smtClean="0"/>
              <a:t>format</a:t>
            </a:r>
            <a:r>
              <a:rPr lang="de-DE" dirty="0" smtClean="0"/>
              <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lvl="0"/>
            <a:endParaRPr lang="de-DE" dirty="0" smtClean="0"/>
          </a:p>
        </p:txBody>
      </p:sp>
      <p:pic>
        <p:nvPicPr>
          <p:cNvPr id="7" name="Bild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1226" y="785616"/>
            <a:ext cx="6900116" cy="6487870"/>
          </a:xfrm>
          <a:prstGeom prst="rect">
            <a:avLst/>
          </a:prstGeom>
        </p:spPr>
      </p:pic>
      <p:pic>
        <p:nvPicPr>
          <p:cNvPr id="6" name="Bild 5" descr="interreg_icon_combating-climate_neg_CMYK.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25906" y="1709775"/>
            <a:ext cx="1607302" cy="3029780"/>
          </a:xfrm>
          <a:prstGeom prst="rect">
            <a:avLst/>
          </a:prstGeom>
        </p:spPr>
      </p:pic>
    </p:spTree>
    <p:extLst>
      <p:ext uri="{BB962C8B-B14F-4D97-AF65-F5344CB8AC3E}">
        <p14:creationId xmlns:p14="http://schemas.microsoft.com/office/powerpoint/2010/main" val="40440265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2088215" rtl="0" eaLnBrk="1" latinLnBrk="0" hangingPunct="1">
        <a:spcBef>
          <a:spcPct val="0"/>
        </a:spcBef>
        <a:buNone/>
        <a:tabLst>
          <a:tab pos="2450753" algn="l"/>
        </a:tabLst>
        <a:defRPr sz="155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110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a:lvl2pPr marL="1827188" marR="0" indent="0" algn="l" defTabSz="2088215" rtl="0" eaLnBrk="1" fontAlgn="auto" latinLnBrk="0" hangingPunct="1">
        <a:lnSpc>
          <a:spcPct val="100000"/>
        </a:lnSpc>
        <a:spcBef>
          <a:spcPct val="20000"/>
        </a:spcBef>
        <a:spcAft>
          <a:spcPts val="0"/>
        </a:spcAft>
        <a:buClrTx/>
        <a:buSzPct val="90000"/>
        <a:buFont typeface="Lucida Grande"/>
        <a:buNone/>
        <a:tabLst>
          <a:tab pos="1645922" algn="l"/>
        </a:tabLst>
        <a:defRPr sz="6400" b="0" i="0" kern="1200">
          <a:solidFill>
            <a:srgbClr val="003399"/>
          </a:solidFill>
          <a:latin typeface="Univers LT Std 45 Light"/>
          <a:ea typeface="+mn-ea"/>
          <a:cs typeface="Univers LT Std 45 Light"/>
        </a:defRPr>
      </a:lvl2pPr>
      <a:lvl3pPr marL="5220538"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3pPr>
      <a:lvl4pPr marL="7308753"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4pPr>
      <a:lvl5pPr marL="9396969"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5pPr>
      <a:lvl6pPr marL="11485184" indent="-1044108" algn="l" defTabSz="2088215" rtl="0" eaLnBrk="1" latinLnBrk="0" hangingPunct="1">
        <a:spcBef>
          <a:spcPct val="20000"/>
        </a:spcBef>
        <a:buFont typeface="Arial"/>
        <a:buChar char="•"/>
        <a:defRPr sz="9100" kern="1200">
          <a:solidFill>
            <a:schemeClr val="tx1"/>
          </a:solidFill>
          <a:latin typeface="+mn-lt"/>
          <a:ea typeface="+mn-ea"/>
          <a:cs typeface="+mn-cs"/>
        </a:defRPr>
      </a:lvl6pPr>
      <a:lvl7pPr marL="13573399" indent="-1044108" algn="l" defTabSz="2088215" rtl="0" eaLnBrk="1" latinLnBrk="0" hangingPunct="1">
        <a:spcBef>
          <a:spcPct val="20000"/>
        </a:spcBef>
        <a:buFont typeface="Arial"/>
        <a:buChar char="•"/>
        <a:defRPr sz="9100" kern="1200">
          <a:solidFill>
            <a:schemeClr val="tx1"/>
          </a:solidFill>
          <a:latin typeface="+mn-lt"/>
          <a:ea typeface="+mn-ea"/>
          <a:cs typeface="+mn-cs"/>
        </a:defRPr>
      </a:lvl7pPr>
      <a:lvl8pPr marL="15661615" indent="-1044108" algn="l" defTabSz="2088215" rtl="0" eaLnBrk="1" latinLnBrk="0" hangingPunct="1">
        <a:spcBef>
          <a:spcPct val="20000"/>
        </a:spcBef>
        <a:buFont typeface="Arial"/>
        <a:buChar char="•"/>
        <a:defRPr sz="9100" kern="1200">
          <a:solidFill>
            <a:schemeClr val="tx1"/>
          </a:solidFill>
          <a:latin typeface="+mn-lt"/>
          <a:ea typeface="+mn-ea"/>
          <a:cs typeface="+mn-cs"/>
        </a:defRPr>
      </a:lvl8pPr>
      <a:lvl9pPr marL="17749830" indent="-1044108" algn="l" defTabSz="2088215"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de-DE"/>
      </a:defPPr>
      <a:lvl1pPr marL="0" algn="l" defTabSz="2088215" rtl="0" eaLnBrk="1" latinLnBrk="0" hangingPunct="1">
        <a:defRPr sz="8200" kern="1200">
          <a:solidFill>
            <a:schemeClr val="tx1"/>
          </a:solidFill>
          <a:latin typeface="+mn-lt"/>
          <a:ea typeface="+mn-ea"/>
          <a:cs typeface="+mn-cs"/>
        </a:defRPr>
      </a:lvl1pPr>
      <a:lvl2pPr marL="2088215" algn="l" defTabSz="2088215" rtl="0" eaLnBrk="1" latinLnBrk="0" hangingPunct="1">
        <a:defRPr sz="8200" kern="1200">
          <a:solidFill>
            <a:schemeClr val="tx1"/>
          </a:solidFill>
          <a:latin typeface="+mn-lt"/>
          <a:ea typeface="+mn-ea"/>
          <a:cs typeface="+mn-cs"/>
        </a:defRPr>
      </a:lvl2pPr>
      <a:lvl3pPr marL="4176431" algn="l" defTabSz="2088215" rtl="0" eaLnBrk="1" latinLnBrk="0" hangingPunct="1">
        <a:defRPr sz="8200" kern="1200">
          <a:solidFill>
            <a:schemeClr val="tx1"/>
          </a:solidFill>
          <a:latin typeface="+mn-lt"/>
          <a:ea typeface="+mn-ea"/>
          <a:cs typeface="+mn-cs"/>
        </a:defRPr>
      </a:lvl3pPr>
      <a:lvl4pPr marL="6264646" algn="l" defTabSz="2088215" rtl="0" eaLnBrk="1" latinLnBrk="0" hangingPunct="1">
        <a:defRPr sz="8200" kern="1200">
          <a:solidFill>
            <a:schemeClr val="tx1"/>
          </a:solidFill>
          <a:latin typeface="+mn-lt"/>
          <a:ea typeface="+mn-ea"/>
          <a:cs typeface="+mn-cs"/>
        </a:defRPr>
      </a:lvl4pPr>
      <a:lvl5pPr marL="8352861" algn="l" defTabSz="2088215" rtl="0" eaLnBrk="1" latinLnBrk="0" hangingPunct="1">
        <a:defRPr sz="8200" kern="1200">
          <a:solidFill>
            <a:schemeClr val="tx1"/>
          </a:solidFill>
          <a:latin typeface="+mn-lt"/>
          <a:ea typeface="+mn-ea"/>
          <a:cs typeface="+mn-cs"/>
        </a:defRPr>
      </a:lvl5pPr>
      <a:lvl6pPr marL="10441076" algn="l" defTabSz="2088215" rtl="0" eaLnBrk="1" latinLnBrk="0" hangingPunct="1">
        <a:defRPr sz="8200" kern="1200">
          <a:solidFill>
            <a:schemeClr val="tx1"/>
          </a:solidFill>
          <a:latin typeface="+mn-lt"/>
          <a:ea typeface="+mn-ea"/>
          <a:cs typeface="+mn-cs"/>
        </a:defRPr>
      </a:lvl6pPr>
      <a:lvl7pPr marL="12529292" algn="l" defTabSz="2088215" rtl="0" eaLnBrk="1" latinLnBrk="0" hangingPunct="1">
        <a:defRPr sz="8200" kern="1200">
          <a:solidFill>
            <a:schemeClr val="tx1"/>
          </a:solidFill>
          <a:latin typeface="+mn-lt"/>
          <a:ea typeface="+mn-ea"/>
          <a:cs typeface="+mn-cs"/>
        </a:defRPr>
      </a:lvl7pPr>
      <a:lvl8pPr marL="14617507" algn="l" defTabSz="2088215" rtl="0" eaLnBrk="1" latinLnBrk="0" hangingPunct="1">
        <a:defRPr sz="8200" kern="1200">
          <a:solidFill>
            <a:schemeClr val="tx1"/>
          </a:solidFill>
          <a:latin typeface="+mn-lt"/>
          <a:ea typeface="+mn-ea"/>
          <a:cs typeface="+mn-cs"/>
        </a:defRPr>
      </a:lvl8pPr>
      <a:lvl9pPr marL="16705722" algn="l" defTabSz="2088215" rtl="0" eaLnBrk="1" latinLnBrk="0" hangingPunct="1">
        <a:defRPr sz="8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 5" descr="NSRP-2014-Wavelines_Sustainable Transpor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 y="32294675"/>
            <a:ext cx="30279975" cy="11891257"/>
          </a:xfrm>
          <a:prstGeom prst="rect">
            <a:avLst/>
          </a:prstGeom>
        </p:spPr>
      </p:pic>
      <p:sp>
        <p:nvSpPr>
          <p:cNvPr id="2" name="Titelplatzhalter 1"/>
          <p:cNvSpPr>
            <a:spLocks noGrp="1"/>
          </p:cNvSpPr>
          <p:nvPr>
            <p:ph type="title"/>
          </p:nvPr>
        </p:nvSpPr>
        <p:spPr>
          <a:xfrm>
            <a:off x="3416019" y="8577875"/>
            <a:ext cx="25833339" cy="2987814"/>
          </a:xfrm>
          <a:prstGeom prst="rect">
            <a:avLst/>
          </a:prstGeom>
        </p:spPr>
        <p:txBody>
          <a:bodyPr vert="horz" lIns="0" tIns="208822" rIns="417643" bIns="208822" rtlCol="0" anchor="t">
            <a:normAutofit/>
          </a:bodyPr>
          <a:lstStyle/>
          <a:p>
            <a:r>
              <a:rPr lang="de-DE" dirty="0" smtClean="0"/>
              <a:t>MASTERTITEL</a:t>
            </a:r>
            <a:endParaRPr lang="de-DE" dirty="0"/>
          </a:p>
        </p:txBody>
      </p:sp>
      <p:sp>
        <p:nvSpPr>
          <p:cNvPr id="3" name="Textplatzhalter 2"/>
          <p:cNvSpPr>
            <a:spLocks noGrp="1"/>
          </p:cNvSpPr>
          <p:nvPr>
            <p:ph type="body" idx="1"/>
          </p:nvPr>
        </p:nvSpPr>
        <p:spPr>
          <a:xfrm>
            <a:off x="3416014" y="14015835"/>
            <a:ext cx="25833342" cy="24224469"/>
          </a:xfrm>
          <a:prstGeom prst="rect">
            <a:avLst/>
          </a:prstGeom>
        </p:spPr>
        <p:txBody>
          <a:bodyPr vert="horz" lIns="0" tIns="208822" rIns="417643" bIns="208822" rtlCol="0">
            <a:normAutofit/>
          </a:bodyPr>
          <a:lstStyle/>
          <a:p>
            <a:pPr lvl="0"/>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1566161" marR="0" lvl="0" indent="-1566161" algn="l" defTabSz="2088215" rtl="0" eaLnBrk="1" fontAlgn="auto" latinLnBrk="0" hangingPunct="1">
              <a:lnSpc>
                <a:spcPct val="100000"/>
              </a:lnSpc>
              <a:spcBef>
                <a:spcPct val="20000"/>
              </a:spcBef>
              <a:spcAft>
                <a:spcPts val="0"/>
              </a:spcAft>
              <a:buClrTx/>
              <a:buSzPct val="90000"/>
              <a:buFont typeface="Lucida Grande"/>
              <a:buChar char="+"/>
              <a:tabLst/>
              <a:defRPr/>
            </a:pPr>
            <a:r>
              <a:rPr lang="de-DE" dirty="0" smtClean="0"/>
              <a:t>Mastertextformat</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r>
              <a:rPr lang="de-DE" dirty="0" smtClean="0"/>
              <a:t>Mastertextformat 2</a:t>
            </a:r>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marL="3393350" marR="0" lvl="1"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a:pPr>
            <a:endParaRPr lang="de-DE" dirty="0" smtClean="0"/>
          </a:p>
          <a:p>
            <a:pPr lvl="0"/>
            <a:endParaRPr lang="de-DE" dirty="0" smtClean="0"/>
          </a:p>
        </p:txBody>
      </p:sp>
      <p:pic>
        <p:nvPicPr>
          <p:cNvPr id="7" name="Bild 6" descr="INTERREG-North-Sea-Region-Logo-nSF-DF-CMY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2181" y="785616"/>
            <a:ext cx="8458206" cy="6487870"/>
          </a:xfrm>
          <a:prstGeom prst="rect">
            <a:avLst/>
          </a:prstGeom>
        </p:spPr>
      </p:pic>
      <p:pic>
        <p:nvPicPr>
          <p:cNvPr id="11" name="Bild 10" descr="interreg_icon_sustainable_neg_CMYK.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25906" y="1709775"/>
            <a:ext cx="1607302" cy="3029780"/>
          </a:xfrm>
          <a:prstGeom prst="rect">
            <a:avLst/>
          </a:prstGeom>
        </p:spPr>
      </p:pic>
    </p:spTree>
    <p:extLst>
      <p:ext uri="{BB962C8B-B14F-4D97-AF65-F5344CB8AC3E}">
        <p14:creationId xmlns:p14="http://schemas.microsoft.com/office/powerpoint/2010/main" val="42731552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2088215" rtl="0" eaLnBrk="1" latinLnBrk="0" hangingPunct="1">
        <a:spcBef>
          <a:spcPct val="0"/>
        </a:spcBef>
        <a:buNone/>
        <a:tabLst>
          <a:tab pos="2450753" algn="l"/>
        </a:tabLst>
        <a:defRPr sz="15500" b="0" i="0" kern="1200">
          <a:solidFill>
            <a:srgbClr val="002542"/>
          </a:solidFill>
          <a:latin typeface="Univers LT Std 55"/>
          <a:ea typeface="+mj-ea"/>
          <a:cs typeface="Univers LT Std 55"/>
        </a:defRPr>
      </a:lvl1pPr>
    </p:titleStyle>
    <p:bodyStyle>
      <a:lvl1pPr marL="1566161" marR="0" indent="-1566161" algn="l" defTabSz="2088215" rtl="0" eaLnBrk="1" fontAlgn="auto" latinLnBrk="0" hangingPunct="1">
        <a:lnSpc>
          <a:spcPct val="100000"/>
        </a:lnSpc>
        <a:spcBef>
          <a:spcPct val="20000"/>
        </a:spcBef>
        <a:spcAft>
          <a:spcPts val="0"/>
        </a:spcAft>
        <a:buClrTx/>
        <a:buSzPct val="90000"/>
        <a:buFont typeface="Lucida Grande"/>
        <a:buChar char="+"/>
        <a:tabLst>
          <a:tab pos="1645922" algn="l"/>
        </a:tabLst>
        <a:defRPr sz="11000" b="0" i="0" kern="1200">
          <a:solidFill>
            <a:srgbClr val="00325A"/>
          </a:solidFill>
          <a:latin typeface="Univers LT Std 45 Light"/>
          <a:ea typeface="+mn-ea"/>
          <a:cs typeface="Univers LT Std 45 Light"/>
        </a:defRPr>
      </a:lvl1pPr>
      <a:lvl2pPr marL="1827188" marR="0" indent="0" algn="l" defTabSz="2088215" rtl="0" eaLnBrk="1" fontAlgn="auto" latinLnBrk="0" hangingPunct="1">
        <a:lnSpc>
          <a:spcPct val="100000"/>
        </a:lnSpc>
        <a:spcBef>
          <a:spcPct val="20000"/>
        </a:spcBef>
        <a:spcAft>
          <a:spcPts val="0"/>
        </a:spcAft>
        <a:buClrTx/>
        <a:buSzPct val="90000"/>
        <a:buFont typeface="Lucida Grande"/>
        <a:buNone/>
        <a:tabLst>
          <a:tab pos="1645922" algn="l"/>
        </a:tabLst>
        <a:defRPr sz="6400" b="0" i="0" kern="1200">
          <a:solidFill>
            <a:srgbClr val="00325A"/>
          </a:solidFill>
          <a:latin typeface="Univers LT Std 45 Light"/>
          <a:ea typeface="+mn-ea"/>
          <a:cs typeface="Univers LT Std 45 Light"/>
        </a:defRPr>
      </a:lvl2pPr>
      <a:lvl3pPr marL="5220538"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3pPr>
      <a:lvl4pPr marL="7308753"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4pPr>
      <a:lvl5pPr marL="9396969" indent="-1044108" algn="l" defTabSz="2088215" rtl="0" eaLnBrk="1" latinLnBrk="0" hangingPunct="1">
        <a:spcBef>
          <a:spcPct val="20000"/>
        </a:spcBef>
        <a:buFont typeface="Arial"/>
        <a:buChar char="»"/>
        <a:defRPr sz="11000" b="0" i="0" kern="1200">
          <a:solidFill>
            <a:srgbClr val="00325A"/>
          </a:solidFill>
          <a:latin typeface="Univers LT Std 45 Light"/>
          <a:ea typeface="+mn-ea"/>
          <a:cs typeface="Univers LT Std 45 Light"/>
        </a:defRPr>
      </a:lvl5pPr>
      <a:lvl6pPr marL="11485184" indent="-1044108" algn="l" defTabSz="2088215" rtl="0" eaLnBrk="1" latinLnBrk="0" hangingPunct="1">
        <a:spcBef>
          <a:spcPct val="20000"/>
        </a:spcBef>
        <a:buFont typeface="Arial"/>
        <a:buChar char="•"/>
        <a:defRPr sz="9100" kern="1200">
          <a:solidFill>
            <a:schemeClr val="tx1"/>
          </a:solidFill>
          <a:latin typeface="+mn-lt"/>
          <a:ea typeface="+mn-ea"/>
          <a:cs typeface="+mn-cs"/>
        </a:defRPr>
      </a:lvl6pPr>
      <a:lvl7pPr marL="13573399" indent="-1044108" algn="l" defTabSz="2088215" rtl="0" eaLnBrk="1" latinLnBrk="0" hangingPunct="1">
        <a:spcBef>
          <a:spcPct val="20000"/>
        </a:spcBef>
        <a:buFont typeface="Arial"/>
        <a:buChar char="•"/>
        <a:defRPr sz="9100" kern="1200">
          <a:solidFill>
            <a:schemeClr val="tx1"/>
          </a:solidFill>
          <a:latin typeface="+mn-lt"/>
          <a:ea typeface="+mn-ea"/>
          <a:cs typeface="+mn-cs"/>
        </a:defRPr>
      </a:lvl7pPr>
      <a:lvl8pPr marL="15661615" indent="-1044108" algn="l" defTabSz="2088215" rtl="0" eaLnBrk="1" latinLnBrk="0" hangingPunct="1">
        <a:spcBef>
          <a:spcPct val="20000"/>
        </a:spcBef>
        <a:buFont typeface="Arial"/>
        <a:buChar char="•"/>
        <a:defRPr sz="9100" kern="1200">
          <a:solidFill>
            <a:schemeClr val="tx1"/>
          </a:solidFill>
          <a:latin typeface="+mn-lt"/>
          <a:ea typeface="+mn-ea"/>
          <a:cs typeface="+mn-cs"/>
        </a:defRPr>
      </a:lvl8pPr>
      <a:lvl9pPr marL="17749830" indent="-1044108" algn="l" defTabSz="2088215"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de-DE"/>
      </a:defPPr>
      <a:lvl1pPr marL="0" algn="l" defTabSz="2088215" rtl="0" eaLnBrk="1" latinLnBrk="0" hangingPunct="1">
        <a:defRPr sz="8200" kern="1200">
          <a:solidFill>
            <a:schemeClr val="tx1"/>
          </a:solidFill>
          <a:latin typeface="+mn-lt"/>
          <a:ea typeface="+mn-ea"/>
          <a:cs typeface="+mn-cs"/>
        </a:defRPr>
      </a:lvl1pPr>
      <a:lvl2pPr marL="2088215" algn="l" defTabSz="2088215" rtl="0" eaLnBrk="1" latinLnBrk="0" hangingPunct="1">
        <a:defRPr sz="8200" kern="1200">
          <a:solidFill>
            <a:schemeClr val="tx1"/>
          </a:solidFill>
          <a:latin typeface="+mn-lt"/>
          <a:ea typeface="+mn-ea"/>
          <a:cs typeface="+mn-cs"/>
        </a:defRPr>
      </a:lvl2pPr>
      <a:lvl3pPr marL="4176431" algn="l" defTabSz="2088215" rtl="0" eaLnBrk="1" latinLnBrk="0" hangingPunct="1">
        <a:defRPr sz="8200" kern="1200">
          <a:solidFill>
            <a:schemeClr val="tx1"/>
          </a:solidFill>
          <a:latin typeface="+mn-lt"/>
          <a:ea typeface="+mn-ea"/>
          <a:cs typeface="+mn-cs"/>
        </a:defRPr>
      </a:lvl3pPr>
      <a:lvl4pPr marL="6264646" algn="l" defTabSz="2088215" rtl="0" eaLnBrk="1" latinLnBrk="0" hangingPunct="1">
        <a:defRPr sz="8200" kern="1200">
          <a:solidFill>
            <a:schemeClr val="tx1"/>
          </a:solidFill>
          <a:latin typeface="+mn-lt"/>
          <a:ea typeface="+mn-ea"/>
          <a:cs typeface="+mn-cs"/>
        </a:defRPr>
      </a:lvl4pPr>
      <a:lvl5pPr marL="8352861" algn="l" defTabSz="2088215" rtl="0" eaLnBrk="1" latinLnBrk="0" hangingPunct="1">
        <a:defRPr sz="8200" kern="1200">
          <a:solidFill>
            <a:schemeClr val="tx1"/>
          </a:solidFill>
          <a:latin typeface="+mn-lt"/>
          <a:ea typeface="+mn-ea"/>
          <a:cs typeface="+mn-cs"/>
        </a:defRPr>
      </a:lvl5pPr>
      <a:lvl6pPr marL="10441076" algn="l" defTabSz="2088215" rtl="0" eaLnBrk="1" latinLnBrk="0" hangingPunct="1">
        <a:defRPr sz="8200" kern="1200">
          <a:solidFill>
            <a:schemeClr val="tx1"/>
          </a:solidFill>
          <a:latin typeface="+mn-lt"/>
          <a:ea typeface="+mn-ea"/>
          <a:cs typeface="+mn-cs"/>
        </a:defRPr>
      </a:lvl6pPr>
      <a:lvl7pPr marL="12529292" algn="l" defTabSz="2088215" rtl="0" eaLnBrk="1" latinLnBrk="0" hangingPunct="1">
        <a:defRPr sz="8200" kern="1200">
          <a:solidFill>
            <a:schemeClr val="tx1"/>
          </a:solidFill>
          <a:latin typeface="+mn-lt"/>
          <a:ea typeface="+mn-ea"/>
          <a:cs typeface="+mn-cs"/>
        </a:defRPr>
      </a:lvl7pPr>
      <a:lvl8pPr marL="14617507" algn="l" defTabSz="2088215" rtl="0" eaLnBrk="1" latinLnBrk="0" hangingPunct="1">
        <a:defRPr sz="8200" kern="1200">
          <a:solidFill>
            <a:schemeClr val="tx1"/>
          </a:solidFill>
          <a:latin typeface="+mn-lt"/>
          <a:ea typeface="+mn-ea"/>
          <a:cs typeface="+mn-cs"/>
        </a:defRPr>
      </a:lvl8pPr>
      <a:lvl9pPr marL="16705722" algn="l" defTabSz="208821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30.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mailto:Egon.Baldal@RWS.NL" TargetMode="Externa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3416019" y="9108126"/>
            <a:ext cx="12419726" cy="22267223"/>
          </a:xfrm>
        </p:spPr>
        <p:txBody>
          <a:bodyPr>
            <a:normAutofit fontScale="92500" lnSpcReduction="20000"/>
          </a:bodyPr>
          <a:lstStyle/>
          <a:p>
            <a:pPr marL="0" indent="0">
              <a:buNone/>
            </a:pPr>
            <a:r>
              <a:rPr lang="en-US" sz="4800" dirty="0"/>
              <a:t>The most serious threat facing the North Sea Region (NSR) is climate </a:t>
            </a:r>
            <a:r>
              <a:rPr lang="en-US" sz="4800" dirty="0" smtClean="0"/>
              <a:t>change. This takes effect in increased flood and </a:t>
            </a:r>
            <a:r>
              <a:rPr lang="en-US" sz="4800" dirty="0"/>
              <a:t>coastal erosion risk from storm surges in coastal and estuarine areas and heavy </a:t>
            </a:r>
            <a:r>
              <a:rPr lang="en-US" sz="4800" dirty="0" smtClean="0"/>
              <a:t>rain causing </a:t>
            </a:r>
            <a:r>
              <a:rPr lang="en-US" sz="4800" dirty="0"/>
              <a:t>flooding of rivers and lakes inland. </a:t>
            </a:r>
            <a:r>
              <a:rPr lang="en-US" sz="4800" dirty="0" smtClean="0"/>
              <a:t>The </a:t>
            </a:r>
            <a:r>
              <a:rPr lang="en-US" sz="4800" dirty="0"/>
              <a:t>overall objective of the </a:t>
            </a:r>
            <a:r>
              <a:rPr lang="en-US" sz="4800" dirty="0" smtClean="0"/>
              <a:t>Building with Nature (BwN) </a:t>
            </a:r>
            <a:r>
              <a:rPr lang="en-US" sz="4800" dirty="0"/>
              <a:t>project is to make coasts, estuaries and catchments of the NSR more adaptable and resilient to the effects of climate </a:t>
            </a:r>
            <a:r>
              <a:rPr lang="en-US" sz="4800" dirty="0" smtClean="0"/>
              <a:t>change by using nature based solutions. </a:t>
            </a:r>
          </a:p>
          <a:p>
            <a:pPr marL="0" indent="0">
              <a:buNone/>
            </a:pPr>
            <a:endParaRPr lang="en-US" sz="4800" dirty="0"/>
          </a:p>
          <a:p>
            <a:pPr marL="0" indent="0">
              <a:buNone/>
            </a:pPr>
            <a:r>
              <a:rPr lang="en-US" sz="4800" dirty="0" smtClean="0"/>
              <a:t>The performance of BwN solutions is uncertain and hampers wider uptake across the North Sea Region. A common transnational evidence </a:t>
            </a:r>
            <a:r>
              <a:rPr lang="en-US" sz="4800" dirty="0"/>
              <a:t>base is needed to </a:t>
            </a:r>
            <a:r>
              <a:rPr lang="en-US" sz="4800" dirty="0" smtClean="0"/>
              <a:t>underpin and justify investments, while optimizing </a:t>
            </a:r>
            <a:r>
              <a:rPr lang="en-US" sz="4800" dirty="0"/>
              <a:t>the effectiveness of BwN </a:t>
            </a:r>
            <a:r>
              <a:rPr lang="en-US" sz="4800" dirty="0" smtClean="0"/>
              <a:t>solutions. The Building with Nature project will </a:t>
            </a:r>
            <a:r>
              <a:rPr lang="en-US" sz="4800" dirty="0"/>
              <a:t>demonstrate </a:t>
            </a:r>
            <a:r>
              <a:rPr lang="en-US" sz="4800" dirty="0" smtClean="0"/>
              <a:t>nature based climate change adaptation </a:t>
            </a:r>
            <a:r>
              <a:rPr lang="en-US" sz="4800" dirty="0"/>
              <a:t>solutions at </a:t>
            </a:r>
            <a:r>
              <a:rPr lang="en-US" sz="4800" dirty="0" smtClean="0"/>
              <a:t>a minimum of 7 </a:t>
            </a:r>
            <a:r>
              <a:rPr lang="en-US" sz="4800" dirty="0"/>
              <a:t>coastal target sites in NL, D</a:t>
            </a:r>
            <a:r>
              <a:rPr lang="en-US" sz="4800" dirty="0" smtClean="0"/>
              <a:t>, </a:t>
            </a:r>
            <a:r>
              <a:rPr lang="en-US" sz="4800" dirty="0"/>
              <a:t>DK, SE (sand nourishment at North Sea Coasts </a:t>
            </a:r>
            <a:r>
              <a:rPr lang="en-US" sz="4800" dirty="0" smtClean="0"/>
              <a:t>and  Wadden </a:t>
            </a:r>
            <a:r>
              <a:rPr lang="en-US" sz="4800" dirty="0"/>
              <a:t>Sea barrier islands) and </a:t>
            </a:r>
            <a:r>
              <a:rPr lang="en-US" sz="4800" dirty="0" smtClean="0"/>
              <a:t>on at least 6 catchment sites </a:t>
            </a:r>
            <a:r>
              <a:rPr lang="en-US" sz="4800" dirty="0"/>
              <a:t>in B, NL, SE, SCO (e.g. </a:t>
            </a:r>
            <a:r>
              <a:rPr lang="en-US" sz="4800" dirty="0" smtClean="0"/>
              <a:t>river restoration).</a:t>
            </a:r>
          </a:p>
          <a:p>
            <a:pPr marL="0" indent="0">
              <a:buNone/>
            </a:pPr>
            <a:endParaRPr lang="en-US" sz="4800" dirty="0" smtClean="0"/>
          </a:p>
          <a:p>
            <a:pPr marL="0" indent="0">
              <a:buNone/>
            </a:pPr>
            <a:r>
              <a:rPr lang="en-US" sz="4800" dirty="0" smtClean="0"/>
              <a:t>Building with Nature goes beyond the technical. The way of thinking requires adoption by the public, practitioners, policy makers and politicians. This project therefore focusses also on the economic and societal aspects of NBS. A framework for opportunity mapping, capacity building and policy adoption is created on basis of the living laboratories, business case generation methodology (including ecosystem services, of course) and  constraint analyses produced in the project. A transnational Policy Learning Group will help disseminate the work throughout the region.</a:t>
            </a:r>
          </a:p>
          <a:p>
            <a:pPr marL="0" indent="0">
              <a:lnSpc>
                <a:spcPct val="120000"/>
              </a:lnSpc>
              <a:buNone/>
            </a:pPr>
            <a:endParaRPr lang="en-US" sz="4800" dirty="0" smtClean="0"/>
          </a:p>
          <a:p>
            <a:pPr marL="0" indent="0">
              <a:lnSpc>
                <a:spcPct val="120000"/>
              </a:lnSpc>
              <a:buNone/>
            </a:pPr>
            <a:r>
              <a:rPr lang="en-US" sz="4800" dirty="0" smtClean="0"/>
              <a:t>Timeframe 2015 – 2020</a:t>
            </a:r>
          </a:p>
          <a:p>
            <a:pPr marL="0" indent="0">
              <a:lnSpc>
                <a:spcPct val="120000"/>
              </a:lnSpc>
              <a:buNone/>
            </a:pPr>
            <a:r>
              <a:rPr lang="en-US" sz="4800" dirty="0" smtClean="0"/>
              <a:t>Total </a:t>
            </a:r>
            <a:r>
              <a:rPr lang="en-US" sz="4800" dirty="0"/>
              <a:t>budget 6.840.000 </a:t>
            </a:r>
            <a:r>
              <a:rPr lang="en-US" sz="4800" dirty="0" smtClean="0"/>
              <a:t>€</a:t>
            </a:r>
            <a:r>
              <a:rPr lang="en-US" sz="4800" dirty="0"/>
              <a:t/>
            </a:r>
            <a:br>
              <a:rPr lang="en-US" sz="4800" dirty="0"/>
            </a:br>
            <a:r>
              <a:rPr lang="en-US" sz="4800" dirty="0" smtClean="0"/>
              <a:t>ERDF contribution </a:t>
            </a:r>
            <a:r>
              <a:rPr lang="en-US" sz="4800" dirty="0"/>
              <a:t>3.400.000 </a:t>
            </a:r>
            <a:r>
              <a:rPr lang="en-US" sz="4800" dirty="0" smtClean="0"/>
              <a:t>€ </a:t>
            </a:r>
            <a:r>
              <a:rPr lang="en-US" sz="3000" dirty="0" smtClean="0"/>
              <a:t>(</a:t>
            </a:r>
            <a:r>
              <a:rPr lang="en-US" sz="3000" dirty="0"/>
              <a:t>European Regional Development Fund)</a:t>
            </a:r>
            <a:r>
              <a:rPr lang="en-US" sz="8000" dirty="0"/>
              <a:t> </a:t>
            </a:r>
            <a:endParaRPr lang="en-US" sz="4800" dirty="0" smtClean="0"/>
          </a:p>
          <a:p>
            <a:pPr marL="0" indent="0">
              <a:lnSpc>
                <a:spcPct val="120000"/>
              </a:lnSpc>
              <a:buNone/>
            </a:pPr>
            <a:r>
              <a:rPr lang="en-US" sz="4800" dirty="0" smtClean="0"/>
              <a:t>Lead Beneficiary </a:t>
            </a:r>
            <a:r>
              <a:rPr lang="en-US" sz="4800" dirty="0" err="1" smtClean="0"/>
              <a:t>Rijkswaterstaat</a:t>
            </a:r>
            <a:r>
              <a:rPr lang="en-US" sz="4800" dirty="0" smtClean="0"/>
              <a:t>, The Netherlands</a:t>
            </a:r>
            <a:endParaRPr lang="en-US" sz="4800" dirty="0"/>
          </a:p>
          <a:p>
            <a:pPr marL="0" indent="0">
              <a:lnSpc>
                <a:spcPct val="120000"/>
              </a:lnSpc>
              <a:buNone/>
            </a:pPr>
            <a:endParaRPr lang="en-US" dirty="0"/>
          </a:p>
          <a:p>
            <a:pPr marL="0" indent="0">
              <a:buNone/>
            </a:pPr>
            <a:endParaRPr lang="en-US" dirty="0"/>
          </a:p>
        </p:txBody>
      </p:sp>
      <p:sp>
        <p:nvSpPr>
          <p:cNvPr id="5" name="Rechthoek 4"/>
          <p:cNvSpPr/>
          <p:nvPr/>
        </p:nvSpPr>
        <p:spPr>
          <a:xfrm>
            <a:off x="3416014" y="1007985"/>
            <a:ext cx="7058022" cy="55695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1495" y="1789934"/>
            <a:ext cx="33813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019" y="31246673"/>
            <a:ext cx="7388679" cy="10440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a:xfrm>
            <a:off x="3416019" y="5455289"/>
            <a:ext cx="25833339" cy="2987814"/>
          </a:xfrm>
          <a:solidFill>
            <a:schemeClr val="bg1"/>
          </a:solidFill>
        </p:spPr>
        <p:txBody>
          <a:bodyPr>
            <a:noAutofit/>
          </a:bodyPr>
          <a:lstStyle/>
          <a:p>
            <a:r>
              <a:rPr lang="nl-NL" sz="10000" dirty="0" smtClean="0"/>
              <a:t>Nature Based Solutions in the North Sea </a:t>
            </a:r>
            <a:r>
              <a:rPr lang="nl-NL" sz="10000" dirty="0" err="1" smtClean="0"/>
              <a:t>region</a:t>
            </a:r>
            <a:r>
              <a:rPr lang="nl-NL" sz="10000" dirty="0" smtClean="0"/>
              <a:t/>
            </a:r>
            <a:br>
              <a:rPr lang="nl-NL" sz="10000" dirty="0" smtClean="0"/>
            </a:br>
            <a:r>
              <a:rPr lang="en-US" sz="4800" dirty="0"/>
              <a:t>A framework for opportunity mapping, capacity building and policy adoption</a:t>
            </a:r>
            <a:r>
              <a:rPr lang="nl-NL" sz="4800" dirty="0"/>
              <a:t/>
            </a:r>
            <a:br>
              <a:rPr lang="nl-NL" sz="4800" dirty="0"/>
            </a:br>
            <a:r>
              <a:rPr lang="en-GB" sz="3200" dirty="0" smtClean="0"/>
              <a:t>Egon A. Baldal, MSc Ph.D.</a:t>
            </a:r>
            <a:r>
              <a:rPr lang="nl-NL" sz="3200" dirty="0"/>
              <a:t/>
            </a:r>
            <a:br>
              <a:rPr lang="nl-NL" sz="3200" dirty="0"/>
            </a:br>
            <a:r>
              <a:rPr lang="nl-NL" sz="3200" dirty="0" smtClean="0"/>
              <a:t>The Netherlands </a:t>
            </a:r>
            <a:r>
              <a:rPr lang="nl-NL" sz="3200" dirty="0" err="1" smtClean="0"/>
              <a:t>Ministry</a:t>
            </a:r>
            <a:r>
              <a:rPr lang="nl-NL" sz="3200" dirty="0" smtClean="0"/>
              <a:t> of </a:t>
            </a:r>
            <a:r>
              <a:rPr lang="nl-NL" sz="3200" dirty="0" err="1" smtClean="0"/>
              <a:t>Infrastructure</a:t>
            </a:r>
            <a:r>
              <a:rPr lang="nl-NL" sz="3200" dirty="0" smtClean="0"/>
              <a:t> </a:t>
            </a:r>
            <a:r>
              <a:rPr lang="nl-NL" sz="3200" dirty="0" err="1" smtClean="0"/>
              <a:t>and</a:t>
            </a:r>
            <a:r>
              <a:rPr lang="nl-NL" sz="3200" dirty="0" smtClean="0"/>
              <a:t> </a:t>
            </a:r>
            <a:r>
              <a:rPr lang="nl-NL" sz="3200" dirty="0" err="1" smtClean="0"/>
              <a:t>the</a:t>
            </a:r>
            <a:r>
              <a:rPr lang="nl-NL" sz="3200" dirty="0" smtClean="0"/>
              <a:t> Environment – DG Rijkswaterstaat. </a:t>
            </a:r>
            <a:r>
              <a:rPr lang="nl-NL" sz="3200" dirty="0" smtClean="0">
                <a:hlinkClick r:id="rId4"/>
              </a:rPr>
              <a:t>Egon.Baldal@RWS.NL</a:t>
            </a:r>
            <a:r>
              <a:rPr lang="nl-NL" sz="3200" dirty="0" smtClean="0"/>
              <a:t> 0031-610291671</a:t>
            </a:r>
            <a:r>
              <a:rPr lang="nl-NL" sz="3200" dirty="0"/>
              <a:t/>
            </a:r>
            <a:br>
              <a:rPr lang="nl-NL" sz="3200" dirty="0"/>
            </a:br>
            <a:endParaRPr lang="nl-NL" sz="3200" dirty="0"/>
          </a:p>
        </p:txBody>
      </p:sp>
      <p:sp>
        <p:nvSpPr>
          <p:cNvPr id="18" name="Tekstvak 17"/>
          <p:cNvSpPr txBox="1"/>
          <p:nvPr/>
        </p:nvSpPr>
        <p:spPr>
          <a:xfrm>
            <a:off x="3132452" y="41549446"/>
            <a:ext cx="7935598" cy="707886"/>
          </a:xfrm>
          <a:prstGeom prst="rect">
            <a:avLst/>
          </a:prstGeom>
          <a:noFill/>
        </p:spPr>
        <p:txBody>
          <a:bodyPr wrap="square" rtlCol="0">
            <a:spAutoFit/>
          </a:bodyPr>
          <a:lstStyle/>
          <a:p>
            <a:pPr algn="ctr"/>
            <a:r>
              <a:rPr lang="en-US" sz="2000" dirty="0" smtClean="0"/>
              <a:t>Nourishment overview for the </a:t>
            </a:r>
            <a:r>
              <a:rPr lang="en-US" sz="2000" dirty="0"/>
              <a:t>G</a:t>
            </a:r>
            <a:r>
              <a:rPr lang="en-US" sz="2000" dirty="0" smtClean="0"/>
              <a:t>erman island of Sylt. Recent beach and shore face  nourishments will be evaluated.</a:t>
            </a:r>
            <a:endParaRPr lang="en-US" sz="2000" dirty="0"/>
          </a:p>
        </p:txBody>
      </p:sp>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5067" y="937824"/>
            <a:ext cx="10948789" cy="4339026"/>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59645" y="9315450"/>
            <a:ext cx="10851225" cy="8134350"/>
          </a:xfrm>
          <a:prstGeom prst="rect">
            <a:avLst/>
          </a:prstGeom>
        </p:spPr>
      </p:pic>
      <p:sp>
        <p:nvSpPr>
          <p:cNvPr id="24" name="Tekstvak 23"/>
          <p:cNvSpPr txBox="1"/>
          <p:nvPr/>
        </p:nvSpPr>
        <p:spPr>
          <a:xfrm>
            <a:off x="17606123" y="17676030"/>
            <a:ext cx="12067873" cy="400110"/>
          </a:xfrm>
          <a:prstGeom prst="rect">
            <a:avLst/>
          </a:prstGeom>
          <a:noFill/>
        </p:spPr>
        <p:txBody>
          <a:bodyPr wrap="square" rtlCol="0">
            <a:spAutoFit/>
          </a:bodyPr>
          <a:lstStyle/>
          <a:p>
            <a:r>
              <a:rPr lang="en-US" sz="2000" dirty="0" smtClean="0"/>
              <a:t>Overview map of the Interreg VB NSR Building with Nature living laboratory sites </a:t>
            </a:r>
            <a:endParaRPr lang="en-US" sz="2000" dirty="0"/>
          </a:p>
        </p:txBody>
      </p:sp>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59645" y="18526131"/>
            <a:ext cx="10851225" cy="7237682"/>
          </a:xfrm>
          <a:prstGeom prst="rect">
            <a:avLst/>
          </a:prstGeom>
        </p:spPr>
      </p:pic>
      <p:sp>
        <p:nvSpPr>
          <p:cNvPr id="26" name="Tekstvak 25"/>
          <p:cNvSpPr txBox="1"/>
          <p:nvPr/>
        </p:nvSpPr>
        <p:spPr>
          <a:xfrm>
            <a:off x="16559645" y="26088528"/>
            <a:ext cx="10851225" cy="1015663"/>
          </a:xfrm>
          <a:prstGeom prst="rect">
            <a:avLst/>
          </a:prstGeom>
          <a:noFill/>
        </p:spPr>
        <p:txBody>
          <a:bodyPr wrap="square" rtlCol="0">
            <a:spAutoFit/>
          </a:bodyPr>
          <a:lstStyle/>
          <a:p>
            <a:pPr algn="ctr"/>
            <a:r>
              <a:rPr lang="en-US" sz="2000" dirty="0" smtClean="0"/>
              <a:t>An example of a Building with Nature solution; the  Dutch </a:t>
            </a:r>
            <a:r>
              <a:rPr lang="en-US" sz="2000" dirty="0" err="1" smtClean="0"/>
              <a:t>Hondsbossche-Pettemer</a:t>
            </a:r>
            <a:r>
              <a:rPr lang="en-US" sz="2000" dirty="0" smtClean="0"/>
              <a:t> sea defense where a levee (on the right) is functionally replaced by an artificial dune area (on the left) covering 6km of coast, involving 35 million cubic meters of sand </a:t>
            </a:r>
            <a:endParaRPr lang="en-US" sz="2000" dirty="0"/>
          </a:p>
        </p:txBody>
      </p:sp>
      <p:pic>
        <p:nvPicPr>
          <p:cNvPr id="12" name="Afbeelding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59406" y="27432128"/>
            <a:ext cx="10851463" cy="7237841"/>
          </a:xfrm>
          <a:prstGeom prst="rect">
            <a:avLst/>
          </a:prstGeom>
        </p:spPr>
      </p:pic>
      <p:sp>
        <p:nvSpPr>
          <p:cNvPr id="29" name="Tekstvak 28"/>
          <p:cNvSpPr txBox="1"/>
          <p:nvPr/>
        </p:nvSpPr>
        <p:spPr>
          <a:xfrm>
            <a:off x="16559406" y="35065008"/>
            <a:ext cx="10851225" cy="1015663"/>
          </a:xfrm>
          <a:prstGeom prst="rect">
            <a:avLst/>
          </a:prstGeom>
          <a:noFill/>
        </p:spPr>
        <p:txBody>
          <a:bodyPr wrap="square" rtlCol="0">
            <a:spAutoFit/>
          </a:bodyPr>
          <a:lstStyle/>
          <a:p>
            <a:pPr algn="ctr"/>
            <a:r>
              <a:rPr lang="en-US" sz="2000" dirty="0" smtClean="0"/>
              <a:t>Field trip to one of the Scottish </a:t>
            </a:r>
            <a:r>
              <a:rPr lang="en-US" sz="2000" dirty="0" err="1" smtClean="0"/>
              <a:t>Eddleston</a:t>
            </a:r>
            <a:r>
              <a:rPr lang="en-US" sz="2000" dirty="0" smtClean="0"/>
              <a:t> log jams. Showing the jam and its asset management: planting young trees around it that will also help reducing run off speed.  Also showing that field trips are not always about shiny weather. Photo courtesy of Prof. Dr. Chris. J. Spray.</a:t>
            </a:r>
            <a:endParaRPr lang="en-US" sz="2000"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36718" y="36380058"/>
            <a:ext cx="10697078" cy="5877274"/>
          </a:xfrm>
          <a:prstGeom prst="rect">
            <a:avLst/>
          </a:prstGeom>
          <a:solidFill>
            <a:schemeClr val="bg1"/>
          </a:solidFill>
          <a:ln>
            <a:noFill/>
          </a:ln>
          <a:effectLst/>
        </p:spPr>
      </p:pic>
      <p:sp>
        <p:nvSpPr>
          <p:cNvPr id="4" name="Rechthoek 3"/>
          <p:cNvSpPr/>
          <p:nvPr/>
        </p:nvSpPr>
        <p:spPr>
          <a:xfrm>
            <a:off x="27787600" y="1447800"/>
            <a:ext cx="1886396" cy="337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003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NSRP-2020-Master-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SRP 2020 Research and Innov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SRP 2020 Environment and Resource Effici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SRP 2020 Combating Climate Ch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SRP 2020 Sustainable Trans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NSRP-2020-Master-v2</Template>
  <TotalTime>474</TotalTime>
  <Words>431</Words>
  <Application>Microsoft Office PowerPoint</Application>
  <PresentationFormat>Aangepast</PresentationFormat>
  <Paragraphs>14</Paragraphs>
  <Slides>1</Slides>
  <Notes>0</Notes>
  <HiddenSlides>0</HiddenSlides>
  <MMClips>0</MMClips>
  <ScaleCrop>false</ScaleCrop>
  <HeadingPairs>
    <vt:vector size="4" baseType="variant">
      <vt:variant>
        <vt:lpstr>Thema</vt:lpstr>
      </vt:variant>
      <vt:variant>
        <vt:i4>5</vt:i4>
      </vt:variant>
      <vt:variant>
        <vt:lpstr>Diatitels</vt:lpstr>
      </vt:variant>
      <vt:variant>
        <vt:i4>1</vt:i4>
      </vt:variant>
    </vt:vector>
  </HeadingPairs>
  <TitlesOfParts>
    <vt:vector size="6" baseType="lpstr">
      <vt:lpstr>NSRP-2020-Master-v2</vt:lpstr>
      <vt:lpstr>NSRP 2020 Research and Innovation</vt:lpstr>
      <vt:lpstr>NSRP 2020 Environment and Resource Efficiency</vt:lpstr>
      <vt:lpstr>NSRP 2020 Combating Climate Change</vt:lpstr>
      <vt:lpstr>NSRP 2020 Sustainable Transport</vt:lpstr>
      <vt:lpstr>Nature Based Solutions in the North Sea region A framework for opportunity mapping, capacity building and policy adoption Egon A. Baldal, MSc Ph.D. The Netherlands Ministry of Infrastructure and the Environment – DG Rijkswaterstaat. Egon.Baldal@RWS.NL 0031-610291671 </vt:lpstr>
    </vt:vector>
  </TitlesOfParts>
  <Company>Region Midtjylland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Rikke Sørensen</dc:creator>
  <cp:lastModifiedBy>Baldal, Egon (CIV)</cp:lastModifiedBy>
  <cp:revision>37</cp:revision>
  <cp:lastPrinted>2017-10-10T13:53:18Z</cp:lastPrinted>
  <dcterms:created xsi:type="dcterms:W3CDTF">2016-03-22T13:06:26Z</dcterms:created>
  <dcterms:modified xsi:type="dcterms:W3CDTF">2017-10-10T15:19:54Z</dcterms:modified>
</cp:coreProperties>
</file>