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6" r:id="rId2"/>
    <p:sldId id="298" r:id="rId3"/>
    <p:sldId id="277" r:id="rId4"/>
    <p:sldId id="272" r:id="rId5"/>
    <p:sldId id="295" r:id="rId6"/>
    <p:sldId id="262" r:id="rId7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ire Stevenson" initials="C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9" autoAdjust="0"/>
  </p:normalViewPr>
  <p:slideViewPr>
    <p:cSldViewPr>
      <p:cViewPr varScale="1">
        <p:scale>
          <a:sx n="68" d="100"/>
          <a:sy n="68" d="100"/>
        </p:scale>
        <p:origin x="1218" y="5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CA301-8548-4FA5-9343-4D225FCD2F27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C9DC3-3B8F-4AE8-AA6B-B14840D87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2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336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4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4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78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18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63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62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77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94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69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01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85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4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12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79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8915C-43DA-4657-BEBB-31E90E39DE26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05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132856"/>
            <a:ext cx="8784976" cy="1470025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HyTrEc2 </a:t>
            </a:r>
            <a:b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</a:t>
            </a:r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drogen </a:t>
            </a:r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</a:t>
            </a:r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ansport </a:t>
            </a:r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Ec</a:t>
            </a:r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onomy for the </a:t>
            </a:r>
            <a:b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North Sea Region </a:t>
            </a:r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GB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2186" y="3645024"/>
            <a:ext cx="6400800" cy="1752600"/>
          </a:xfrm>
        </p:spPr>
        <p:txBody>
          <a:bodyPr/>
          <a:lstStyle/>
          <a:p>
            <a:endParaRPr lang="en-GB" dirty="0"/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Louise Napier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HyTrEc2 Project Manager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5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7688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7538"/>
            <a:ext cx="8229600" cy="474862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GB" sz="24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HyTrEc2</a:t>
            </a:r>
            <a:r>
              <a:rPr lang="en-GB" sz="2400" b="1" kern="0" dirty="0">
                <a:solidFill>
                  <a:srgbClr val="5F5F5F"/>
                </a:solidFill>
              </a:rPr>
              <a:t> Partners</a:t>
            </a:r>
          </a:p>
          <a:p>
            <a:pPr marL="0" indent="0">
              <a:buNone/>
              <a:defRPr/>
            </a:pPr>
            <a:endParaRPr lang="en-GB" sz="2400" kern="0" dirty="0"/>
          </a:p>
        </p:txBody>
      </p:sp>
      <p:pic>
        <p:nvPicPr>
          <p:cNvPr id="5" name="Content Placeholder 4" descr="http://www.northsearegion.eu/media/1048/nsrp-map-nordregio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07" y="1906254"/>
            <a:ext cx="3280487" cy="3743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O:\CHI\Econ\Docs1\PROJECTS TEAM\H2\PROJECTS\HyTrEc 2\LEAD project\PROJECT MANAGEMENT\WP2 Communications\Toolkit\Logos\Partner Logos\Aberdeenshire Council\LOGO 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97" y="4886502"/>
            <a:ext cx="1352550" cy="506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O:\CHI\Econ\Docs1\PROJECTS TEAM\H2\PROJECTS\HyTrEc 2\LEAD project\PROJECT MANAGEMENT\WP2 Communications\Toolkit\Logos\Partner Logos\Cenex\Cenex small logo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39" y="3983725"/>
            <a:ext cx="638175" cy="642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:\CHI\Econ\Docs1\PROJECTS TEAM\H2\PROJECTS\HyTrEc 2\LEAD project\PROJECT MANAGEMENT\WP2 Communications\Toolkit\Logos\Partner Logos\Drenthe\logo Drenth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47" y="4890545"/>
            <a:ext cx="1736294" cy="315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O:\CHI\Econ\Docs1\PROJECTS TEAM\H2\PROJECTS\HyTrEc 2\LEAD project\PROJECT MANAGEMENT\WP2 Communications\Toolkit\Logos\Partner Logos\Groningen\Gronigen Standard Logo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t="26353" r="6156" b="34817"/>
          <a:stretch/>
        </p:blipFill>
        <p:spPr bwMode="auto">
          <a:xfrm>
            <a:off x="6918904" y="4114978"/>
            <a:ext cx="990600" cy="315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O:\CHI\Econ\Docs1\PROJECTS TEAM\H2\PROJECTS\HyTrEc 2\LEAD project\PROJECT MANAGEMENT\WP2 Communications\Toolkit\Logos\Partner Logos\UiT\UiT Logo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48038"/>
            <a:ext cx="705895" cy="694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O:\CHI\Econ\Docs1\PROJECTS TEAM\H2\PROJECTS\HyTrEc 2\LEAD project\PROJECT MANAGEMENT\WP2 Communications\Toolkit\Logos\Partner Logos\EIFI_logo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60" y="2975340"/>
            <a:ext cx="1008427" cy="670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O:\CHI\Econ\Docs1\PROJECTS TEAM\H2\PROJECTS\HyTrEc 2\LEAD project\PROJECT MANAGEMENT\WP2 Communications\Toolkit\Logos\Partner Logos\SP Sweden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894" y="2942656"/>
            <a:ext cx="542925" cy="833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2" y="2157570"/>
            <a:ext cx="876300" cy="6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23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7688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06286"/>
            <a:ext cx="8229600" cy="4819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Vehicle Deployments - Retrofitting</a:t>
            </a:r>
          </a:p>
          <a:p>
            <a:pPr marL="0" indent="0">
              <a:buNone/>
            </a:pPr>
            <a:endParaRPr lang="en-GB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Nissan eNV200 </a:t>
            </a:r>
            <a:r>
              <a:rPr lang="en-GB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Acenta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Rapid electric van 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Retrofitted with 8.5kw hydrogen fuel cell and 350 bar hydrogen tank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 van range from 106 miles to a minimum of 192 miles 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Compatible with TK17 nozzle for 350 bar fuelling</a:t>
            </a:r>
          </a:p>
          <a:p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A2C699-848E-44E0-AE29-09B32DC53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89040"/>
            <a:ext cx="3612807" cy="2708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B5A819-14BF-488D-9433-12F586F43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1" y="3789040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58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50299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01411"/>
            <a:ext cx="8229600" cy="4819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Vehicle Monitoring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BE6270-D910-452C-A356-6B570E040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550126"/>
              </p:ext>
            </p:extLst>
          </p:nvPr>
        </p:nvGraphicFramePr>
        <p:xfrm>
          <a:off x="755576" y="1852930"/>
          <a:ext cx="7272806" cy="2512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9873">
                  <a:extLst>
                    <a:ext uri="{9D8B030D-6E8A-4147-A177-3AD203B41FA5}">
                      <a16:colId xmlns:a16="http://schemas.microsoft.com/office/drawing/2014/main" val="2045575091"/>
                    </a:ext>
                  </a:extLst>
                </a:gridCol>
                <a:gridCol w="1361918">
                  <a:extLst>
                    <a:ext uri="{9D8B030D-6E8A-4147-A177-3AD203B41FA5}">
                      <a16:colId xmlns:a16="http://schemas.microsoft.com/office/drawing/2014/main" val="3486706837"/>
                    </a:ext>
                  </a:extLst>
                </a:gridCol>
                <a:gridCol w="1741887">
                  <a:extLst>
                    <a:ext uri="{9D8B030D-6E8A-4147-A177-3AD203B41FA5}">
                      <a16:colId xmlns:a16="http://schemas.microsoft.com/office/drawing/2014/main" val="3830645160"/>
                    </a:ext>
                  </a:extLst>
                </a:gridCol>
                <a:gridCol w="1809128">
                  <a:extLst>
                    <a:ext uri="{9D8B030D-6E8A-4147-A177-3AD203B41FA5}">
                      <a16:colId xmlns:a16="http://schemas.microsoft.com/office/drawing/2014/main" val="377554127"/>
                    </a:ext>
                  </a:extLst>
                </a:gridCol>
              </a:tblGrid>
              <a:tr h="179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Project / Driver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Vehicle </a:t>
                      </a:r>
                      <a:r>
                        <a:rPr lang="en-US" sz="800" dirty="0" err="1">
                          <a:effectLst/>
                        </a:rPr>
                        <a:t>reg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Vehicle make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Vehicle model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extLst>
                  <a:ext uri="{0D108BD9-81ED-4DB2-BD59-A6C34878D82A}">
                    <a16:rowId xmlns:a16="http://schemas.microsoft.com/office/drawing/2014/main" val="3145918724"/>
                  </a:ext>
                </a:extLst>
              </a:tr>
              <a:tr h="179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Groningen (Hytrec2)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NX-1157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Streetsweeper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extLst>
                  <a:ext uri="{0D108BD9-81ED-4DB2-BD59-A6C34878D82A}">
                    <a16:rowId xmlns:a16="http://schemas.microsoft.com/office/drawing/2014/main" val="4062701857"/>
                  </a:ext>
                </a:extLst>
              </a:tr>
              <a:tr h="179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Groningen (Hytrec2)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NX-315-K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Hyundai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Tucson Fuel Cell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extLst>
                  <a:ext uri="{0D108BD9-81ED-4DB2-BD59-A6C34878D82A}">
                    <a16:rowId xmlns:a16="http://schemas.microsoft.com/office/drawing/2014/main" val="3803139954"/>
                  </a:ext>
                </a:extLst>
              </a:tr>
              <a:tr h="179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Groningen (Hytrec2)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NX-316-K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Hyundai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Tucson Fuel Cell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extLst>
                  <a:ext uri="{0D108BD9-81ED-4DB2-BD59-A6C34878D82A}">
                    <a16:rowId xmlns:a16="http://schemas.microsoft.com/office/drawing/2014/main" val="3388162334"/>
                  </a:ext>
                </a:extLst>
              </a:tr>
              <a:tr h="179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Aberdeen (Hytrec2)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WP66 PXG</a:t>
                      </a: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Toyota</a:t>
                      </a: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Mirai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extLst>
                  <a:ext uri="{0D108BD9-81ED-4DB2-BD59-A6C34878D82A}">
                    <a16:rowId xmlns:a16="http://schemas.microsoft.com/office/drawing/2014/main" val="1212419945"/>
                  </a:ext>
                </a:extLst>
              </a:tr>
              <a:tr h="179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Aberdeen (Hytrec2)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WP66 PXF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Toyota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r>
                        <a:rPr lang="en-US" sz="800" dirty="0" err="1">
                          <a:effectLst/>
                        </a:rPr>
                        <a:t>Mirai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extLst>
                  <a:ext uri="{0D108BD9-81ED-4DB2-BD59-A6C34878D82A}">
                    <a16:rowId xmlns:a16="http://schemas.microsoft.com/office/drawing/2014/main" val="2635763008"/>
                  </a:ext>
                </a:extLst>
              </a:tr>
              <a:tr h="179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Aberdeenshire</a:t>
                      </a:r>
                      <a:r>
                        <a:rPr lang="en-US" sz="800" dirty="0">
                          <a:effectLst/>
                        </a:rPr>
                        <a:t> (Hytrec2)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SD64 EXU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Citroen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Berlingo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extLst>
                  <a:ext uri="{0D108BD9-81ED-4DB2-BD59-A6C34878D82A}">
                    <a16:rowId xmlns:a16="http://schemas.microsoft.com/office/drawing/2014/main" val="3787610470"/>
                  </a:ext>
                </a:extLst>
              </a:tr>
              <a:tr h="208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Aberdeen Cowheels (Hytrec2)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EA65 ZWS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Hyundai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iX35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extLst>
                  <a:ext uri="{0D108BD9-81ED-4DB2-BD59-A6C34878D82A}">
                    <a16:rowId xmlns:a16="http://schemas.microsoft.com/office/drawing/2014/main" val="2403370566"/>
                  </a:ext>
                </a:extLst>
              </a:tr>
              <a:tr h="174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Aberdeen Cowheels (Hytrec2)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EA65 ZWZ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Hyundai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iX35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extLst>
                  <a:ext uri="{0D108BD9-81ED-4DB2-BD59-A6C34878D82A}">
                    <a16:rowId xmlns:a16="http://schemas.microsoft.com/office/drawing/2014/main" val="3876988552"/>
                  </a:ext>
                </a:extLst>
              </a:tr>
              <a:tr h="15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Aberdeen (Hytrec2)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EA16 BXX 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Hyundai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iX35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extLst>
                  <a:ext uri="{0D108BD9-81ED-4DB2-BD59-A6C34878D82A}">
                    <a16:rowId xmlns:a16="http://schemas.microsoft.com/office/drawing/2014/main" val="3458880538"/>
                  </a:ext>
                </a:extLst>
              </a:tr>
              <a:tr h="179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Aberdeen Taxis (Hytrec2)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EA16 BYF 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Hyundai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iX35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extLst>
                  <a:ext uri="{0D108BD9-81ED-4DB2-BD59-A6C34878D82A}">
                    <a16:rowId xmlns:a16="http://schemas.microsoft.com/office/drawing/2014/main" val="2610958804"/>
                  </a:ext>
                </a:extLst>
              </a:tr>
              <a:tr h="179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Aberdeenshire</a:t>
                      </a:r>
                      <a:r>
                        <a:rPr lang="en-US" sz="800" dirty="0">
                          <a:effectLst/>
                        </a:rPr>
                        <a:t> (Hytrec2)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MF67KWT</a:t>
                      </a: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Renault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Kangoo</a:t>
                      </a: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extLst>
                  <a:ext uri="{0D108BD9-81ED-4DB2-BD59-A6C34878D82A}">
                    <a16:rowId xmlns:a16="http://schemas.microsoft.com/office/drawing/2014/main" val="2360634021"/>
                  </a:ext>
                </a:extLst>
              </a:tr>
              <a:tr h="179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Aberdeenshire</a:t>
                      </a:r>
                      <a:r>
                        <a:rPr lang="en-US" sz="800" dirty="0">
                          <a:effectLst/>
                        </a:rPr>
                        <a:t> (Hytrec2)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ST12 WCP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Ford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Transit Connect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extLst>
                  <a:ext uri="{0D108BD9-81ED-4DB2-BD59-A6C34878D82A}">
                    <a16:rowId xmlns:a16="http://schemas.microsoft.com/office/drawing/2014/main" val="1508062493"/>
                  </a:ext>
                </a:extLst>
              </a:tr>
              <a:tr h="179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Aberdeenshire</a:t>
                      </a:r>
                      <a:r>
                        <a:rPr lang="en-US" sz="800" dirty="0">
                          <a:effectLst/>
                        </a:rPr>
                        <a:t> (Hytrec2)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SW17 FKG 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Nissan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eNV200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999" marR="48999" marT="0" marB="0" anchor="ctr"/>
                </a:tc>
                <a:extLst>
                  <a:ext uri="{0D108BD9-81ED-4DB2-BD59-A6C34878D82A}">
                    <a16:rowId xmlns:a16="http://schemas.microsoft.com/office/drawing/2014/main" val="298243802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667FC00-7FA6-49FB-9719-E30570BC68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69" y="4527186"/>
            <a:ext cx="3194083" cy="2175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9" name="Afbeelding 4" descr="I:\SO\BEL\Ruimtelijke Economie\Hytrec\WP2 Communicatie activiteiten\Foto's\Fotos waterstof presentatie\MTV_4138.JPG">
            <a:extLst>
              <a:ext uri="{FF2B5EF4-FFF2-40B4-BE49-F238E27FC236}">
                <a16:creationId xmlns:a16="http://schemas.microsoft.com/office/drawing/2014/main" id="{0E71C812-DBEB-4B97-BE62-B5798950F1E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49" y="4531236"/>
            <a:ext cx="3194082" cy="2167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F36B13-29CB-477B-A9B8-76CA70019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517" y="4527186"/>
            <a:ext cx="2959816" cy="21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9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124896-BD73-424E-A830-8CEAD17E0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985" y="3833055"/>
            <a:ext cx="5692473" cy="3040930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0739" y="36117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06286"/>
            <a:ext cx="8229600" cy="4819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Afbeelding 5" descr="I:\SO\BEL\Ruimtelijke Economie\Hytrec\WP2 Communicatie activiteiten\Foto's\Fotos waterstof presentatie\IMG_1018.JPG">
            <a:extLst>
              <a:ext uri="{FF2B5EF4-FFF2-40B4-BE49-F238E27FC236}">
                <a16:creationId xmlns:a16="http://schemas.microsoft.com/office/drawing/2014/main" id="{E191DFC8-7B9C-49A8-A6BB-E91F2A6726C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3" y="7212"/>
            <a:ext cx="5760720" cy="384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I:\SO\BEL\Ruimtelijke Economie\Hytrec\Afbeeldingen\WP_20170912_16_38_44_Pro.jpg">
            <a:extLst>
              <a:ext uri="{FF2B5EF4-FFF2-40B4-BE49-F238E27FC236}">
                <a16:creationId xmlns:a16="http://schemas.microsoft.com/office/drawing/2014/main" id="{4968850D-B256-4433-8D8A-C95C82AF39D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943" y="3164920"/>
            <a:ext cx="6579710" cy="37090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69CB96-A671-4256-B623-DA2846BA6069}"/>
              </a:ext>
            </a:extLst>
          </p:cNvPr>
          <p:cNvSpPr/>
          <p:nvPr/>
        </p:nvSpPr>
        <p:spPr>
          <a:xfrm>
            <a:off x="5754548" y="1313498"/>
            <a:ext cx="32099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Green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Hydrogen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Solar</a:t>
            </a:r>
          </a:p>
        </p:txBody>
      </p:sp>
    </p:spTree>
    <p:extLst>
      <p:ext uri="{BB962C8B-B14F-4D97-AF65-F5344CB8AC3E}">
        <p14:creationId xmlns:p14="http://schemas.microsoft.com/office/powerpoint/2010/main" val="4235705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ctrTitle"/>
          </p:nvPr>
        </p:nvSpPr>
        <p:spPr>
          <a:xfrm>
            <a:off x="795647" y="2015011"/>
            <a:ext cx="7493330" cy="2176979"/>
          </a:xfrm>
        </p:spPr>
        <p:txBody>
          <a:bodyPr/>
          <a:lstStyle/>
          <a:p>
            <a:pPr>
              <a:defRPr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Vision and Objectives</a:t>
            </a:r>
          </a:p>
        </p:txBody>
      </p:sp>
      <p:sp>
        <p:nvSpPr>
          <p:cNvPr id="7" name="Subtitle 3"/>
          <p:cNvSpPr>
            <a:spLocks noGrp="1"/>
          </p:cNvSpPr>
          <p:nvPr>
            <p:ph type="subTitle" idx="1"/>
          </p:nvPr>
        </p:nvSpPr>
        <p:spPr>
          <a:xfrm>
            <a:off x="1144591" y="4001984"/>
            <a:ext cx="6945313" cy="1520042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en-GB" dirty="0"/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7B922-86B6-4D8A-844B-EAC9B9CBA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555"/>
            <a:ext cx="9144000" cy="646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01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173</Words>
  <Application>Microsoft Office PowerPoint</Application>
  <PresentationFormat>On-screen Show (4:3)</PresentationFormat>
  <Paragraphs>75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ＭＳ Ｐゴシック</vt:lpstr>
      <vt:lpstr>Arial</vt:lpstr>
      <vt:lpstr>Calibri</vt:lpstr>
      <vt:lpstr>Office Theme</vt:lpstr>
      <vt:lpstr>HyTrEc2  Hydrogen Transport Economy for the  North Sea Region 2</vt:lpstr>
      <vt:lpstr>PowerPoint Presentation</vt:lpstr>
      <vt:lpstr>PowerPoint Presentation</vt:lpstr>
      <vt:lpstr>PowerPoint Presentation</vt:lpstr>
      <vt:lpstr>PowerPoint Presentation</vt:lpstr>
      <vt:lpstr>Vision and Objectives</vt:lpstr>
    </vt:vector>
  </TitlesOfParts>
  <Company>Aberdeen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Stevenson</dc:creator>
  <cp:lastModifiedBy>Louise Napier</cp:lastModifiedBy>
  <cp:revision>127</cp:revision>
  <cp:lastPrinted>2018-06-11T17:08:30Z</cp:lastPrinted>
  <dcterms:created xsi:type="dcterms:W3CDTF">2017-08-29T14:02:53Z</dcterms:created>
  <dcterms:modified xsi:type="dcterms:W3CDTF">2018-06-20T08:54:39Z</dcterms:modified>
</cp:coreProperties>
</file>