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3C65"/>
    <a:srgbClr val="0C4491"/>
    <a:srgbClr val="00B0F0"/>
    <a:srgbClr val="8DDC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685" autoAdjust="0"/>
    <p:restoredTop sz="50000" autoAdjust="0"/>
  </p:normalViewPr>
  <p:slideViewPr>
    <p:cSldViewPr snapToGrid="0">
      <p:cViewPr>
        <p:scale>
          <a:sx n="95" d="100"/>
          <a:sy n="95" d="100"/>
        </p:scale>
        <p:origin x="581" y="-17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D264A6-8DDA-4CD2-89E8-9CDE3D85969B}" type="datetimeFigureOut">
              <a:rPr lang="nl-NL" smtClean="0"/>
              <a:t>30-10-2018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4CE904-6BA7-447A-A5A2-628F544451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9063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4CE904-6BA7-447A-A5A2-628F544451A2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3630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27384-2352-4469-909F-6E2798F8F642}" type="datetimeFigureOut">
              <a:rPr lang="nl-NL" smtClean="0"/>
              <a:t>30-10-2018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3863-8A84-4513-9667-678FDE2D17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9575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27384-2352-4469-909F-6E2798F8F642}" type="datetimeFigureOut">
              <a:rPr lang="nl-NL" smtClean="0"/>
              <a:t>30-10-2018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3863-8A84-4513-9667-678FDE2D17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9390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27384-2352-4469-909F-6E2798F8F642}" type="datetimeFigureOut">
              <a:rPr lang="nl-NL" smtClean="0"/>
              <a:t>30-10-2018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3863-8A84-4513-9667-678FDE2D17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8960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27384-2352-4469-909F-6E2798F8F642}" type="datetimeFigureOut">
              <a:rPr lang="nl-NL" smtClean="0"/>
              <a:t>30-10-2018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3863-8A84-4513-9667-678FDE2D17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2498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27384-2352-4469-909F-6E2798F8F642}" type="datetimeFigureOut">
              <a:rPr lang="nl-NL" smtClean="0"/>
              <a:t>30-10-2018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3863-8A84-4513-9667-678FDE2D17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5338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27384-2352-4469-909F-6E2798F8F642}" type="datetimeFigureOut">
              <a:rPr lang="nl-NL" smtClean="0"/>
              <a:t>30-10-2018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3863-8A84-4513-9667-678FDE2D17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2364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27384-2352-4469-909F-6E2798F8F642}" type="datetimeFigureOut">
              <a:rPr lang="nl-NL" smtClean="0"/>
              <a:t>30-10-2018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3863-8A84-4513-9667-678FDE2D17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216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27384-2352-4469-909F-6E2798F8F642}" type="datetimeFigureOut">
              <a:rPr lang="nl-NL" smtClean="0"/>
              <a:t>30-10-2018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3863-8A84-4513-9667-678FDE2D17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90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27384-2352-4469-909F-6E2798F8F642}" type="datetimeFigureOut">
              <a:rPr lang="nl-NL" smtClean="0"/>
              <a:t>30-10-2018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3863-8A84-4513-9667-678FDE2D17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2082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27384-2352-4469-909F-6E2798F8F642}" type="datetimeFigureOut">
              <a:rPr lang="nl-NL" smtClean="0"/>
              <a:t>30-10-2018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3863-8A84-4513-9667-678FDE2D17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9146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27384-2352-4469-909F-6E2798F8F642}" type="datetimeFigureOut">
              <a:rPr lang="nl-NL" smtClean="0"/>
              <a:t>30-10-2018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3863-8A84-4513-9667-678FDE2D17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7051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27384-2352-4469-909F-6E2798F8F642}" type="datetimeFigureOut">
              <a:rPr lang="nl-NL" smtClean="0"/>
              <a:t>30-10-2018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D3863-8A84-4513-9667-678FDE2D17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1864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ndertitel 1">
            <a:extLst>
              <a:ext uri="{FF2B5EF4-FFF2-40B4-BE49-F238E27FC236}">
                <a16:creationId xmlns:a16="http://schemas.microsoft.com/office/drawing/2014/main" id="{22E993CE-EAA1-7B41-B25B-0FE5F2B4F2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5059" y="1211762"/>
            <a:ext cx="7822140" cy="1978247"/>
          </a:xfrm>
        </p:spPr>
        <p:txBody>
          <a:bodyPr>
            <a:normAutofit/>
          </a:bodyPr>
          <a:lstStyle/>
          <a:p>
            <a:pPr algn="l"/>
            <a:r>
              <a:rPr lang="nl-NL" sz="2900" b="1" dirty="0" smtClean="0">
                <a:solidFill>
                  <a:srgbClr val="003399"/>
                </a:solidFill>
              </a:rPr>
              <a:t>Header</a:t>
            </a:r>
            <a:endParaRPr lang="nl-NL" sz="2900" b="1" dirty="0">
              <a:solidFill>
                <a:srgbClr val="003399"/>
              </a:solidFill>
            </a:endParaRPr>
          </a:p>
          <a:p>
            <a:pPr algn="l"/>
            <a:r>
              <a:rPr lang="nl-NL" sz="2000" smtClean="0"/>
              <a:t>Plain </a:t>
            </a:r>
            <a:r>
              <a:rPr lang="nl-NL" sz="2000" dirty="0" err="1" smtClean="0"/>
              <a:t>text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404340715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850</TotalTime>
  <Words>4</Words>
  <Application>Microsoft Office PowerPoint</Application>
  <PresentationFormat>Diavoorstelling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Anne Loes Nillesen</dc:creator>
  <cp:lastModifiedBy>Bianca Groot</cp:lastModifiedBy>
  <cp:revision>86</cp:revision>
  <dcterms:created xsi:type="dcterms:W3CDTF">2016-10-19T12:12:37Z</dcterms:created>
  <dcterms:modified xsi:type="dcterms:W3CDTF">2018-10-30T12:58:55Z</dcterms:modified>
</cp:coreProperties>
</file>